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8.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9.xml" ContentType="application/vnd.openxmlformats-officedocument.presentationml.tags+xml"/>
  <Override PartName="/ppt/notesSlides/notesSlide5.xml" ContentType="application/vnd.openxmlformats-officedocument.presentationml.notesSlide+xml"/>
  <Override PartName="/ppt/tags/tag30.xml" ContentType="application/vnd.openxmlformats-officedocument.presentationml.tags+xml"/>
  <Override PartName="/ppt/notesSlides/notesSlide6.xml" ContentType="application/vnd.openxmlformats-officedocument.presentationml.notesSlide+xml"/>
  <Override PartName="/ppt/tags/tag31.xml" ContentType="application/vnd.openxmlformats-officedocument.presentationml.tags+xml"/>
  <Override PartName="/ppt/notesSlides/notesSlide7.xml" ContentType="application/vnd.openxmlformats-officedocument.presentationml.notesSlide+xml"/>
  <Override PartName="/ppt/tags/tag32.xml" ContentType="application/vnd.openxmlformats-officedocument.presentationml.tags+xml"/>
  <Override PartName="/ppt/notesSlides/notesSlide8.xml" ContentType="application/vnd.openxmlformats-officedocument.presentationml.notesSlide+xml"/>
  <Override PartName="/ppt/tags/tag33.xml" ContentType="application/vnd.openxmlformats-officedocument.presentationml.tags+xml"/>
  <Override PartName="/ppt/notesSlides/notesSlide9.xml" ContentType="application/vnd.openxmlformats-officedocument.presentationml.notesSlide+xml"/>
  <Override PartName="/ppt/tags/tag34.xml" ContentType="application/vnd.openxmlformats-officedocument.presentationml.tags+xml"/>
  <Override PartName="/ppt/notesSlides/notesSlide10.xml" ContentType="application/vnd.openxmlformats-officedocument.presentationml.notesSlide+xml"/>
  <Override PartName="/ppt/tags/tag35.xml" ContentType="application/vnd.openxmlformats-officedocument.presentationml.tags+xml"/>
  <Override PartName="/ppt/notesSlides/notesSlide11.xml" ContentType="application/vnd.openxmlformats-officedocument.presentationml.notesSlide+xml"/>
  <Override PartName="/ppt/tags/tag36.xml" ContentType="application/vnd.openxmlformats-officedocument.presentationml.tags+xml"/>
  <Override PartName="/ppt/notesSlides/notesSlide12.xml" ContentType="application/vnd.openxmlformats-officedocument.presentationml.notesSlide+xml"/>
  <Override PartName="/ppt/tags/tag37.xml" ContentType="application/vnd.openxmlformats-officedocument.presentationml.tags+xml"/>
  <Override PartName="/ppt/notesSlides/notesSlide13.xml" ContentType="application/vnd.openxmlformats-officedocument.presentationml.notesSlide+xml"/>
  <Override PartName="/ppt/tags/tag38.xml" ContentType="application/vnd.openxmlformats-officedocument.presentationml.tags+xml"/>
  <Override PartName="/ppt/notesSlides/notesSlide14.xml" ContentType="application/vnd.openxmlformats-officedocument.presentationml.notesSlide+xml"/>
  <Override PartName="/ppt/tags/tag39.xml" ContentType="application/vnd.openxmlformats-officedocument.presentationml.tags+xml"/>
  <Override PartName="/ppt/notesSlides/notesSlide15.xml" ContentType="application/vnd.openxmlformats-officedocument.presentationml.notesSlide+xml"/>
  <Override PartName="/ppt/tags/tag40.xml" ContentType="application/vnd.openxmlformats-officedocument.presentationml.tags+xml"/>
  <Override PartName="/ppt/notesSlides/notesSlide16.xml" ContentType="application/vnd.openxmlformats-officedocument.presentationml.notesSlide+xml"/>
  <Override PartName="/ppt/tags/tag41.xml" ContentType="application/vnd.openxmlformats-officedocument.presentationml.tags+xml"/>
  <Override PartName="/ppt/notesSlides/notesSlide17.xml" ContentType="application/vnd.openxmlformats-officedocument.presentationml.notesSlide+xml"/>
  <Override PartName="/ppt/tags/tag4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43.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3"/>
  </p:sldMasterIdLst>
  <p:notesMasterIdLst>
    <p:notesMasterId r:id="rId24"/>
  </p:notesMasterIdLst>
  <p:handoutMasterIdLst>
    <p:handoutMasterId r:id="rId25"/>
  </p:handoutMasterIdLst>
  <p:sldIdLst>
    <p:sldId id="321" r:id="rId4"/>
    <p:sldId id="330" r:id="rId5"/>
    <p:sldId id="290" r:id="rId6"/>
    <p:sldId id="331" r:id="rId7"/>
    <p:sldId id="294" r:id="rId8"/>
    <p:sldId id="279" r:id="rId9"/>
    <p:sldId id="2145705951" r:id="rId10"/>
    <p:sldId id="280" r:id="rId11"/>
    <p:sldId id="2145705952" r:id="rId12"/>
    <p:sldId id="285" r:id="rId13"/>
    <p:sldId id="2145705953" r:id="rId14"/>
    <p:sldId id="281" r:id="rId15"/>
    <p:sldId id="2145705954" r:id="rId16"/>
    <p:sldId id="2145705955" r:id="rId17"/>
    <p:sldId id="2145705956" r:id="rId18"/>
    <p:sldId id="2145705957" r:id="rId19"/>
    <p:sldId id="2145705958" r:id="rId20"/>
    <p:sldId id="2145705925" r:id="rId21"/>
    <p:sldId id="2145705959" r:id="rId22"/>
    <p:sldId id="2145705960" r:id="rId23"/>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otes" id="{22A221C9-5B71-4357-B92B-47EC9E1F1A43}">
          <p14:sldIdLst/>
        </p14:section>
        <p14:section name="Slide examples" id="{92C1AA63-312F-4789-8247-203676534D38}">
          <p14:sldIdLst>
            <p14:sldId id="321"/>
            <p14:sldId id="330"/>
            <p14:sldId id="290"/>
            <p14:sldId id="331"/>
            <p14:sldId id="294"/>
            <p14:sldId id="279"/>
            <p14:sldId id="2145705951"/>
            <p14:sldId id="280"/>
            <p14:sldId id="2145705952"/>
            <p14:sldId id="285"/>
            <p14:sldId id="2145705953"/>
            <p14:sldId id="281"/>
            <p14:sldId id="2145705954"/>
            <p14:sldId id="2145705955"/>
            <p14:sldId id="2145705956"/>
            <p14:sldId id="2145705957"/>
            <p14:sldId id="2145705958"/>
            <p14:sldId id="2145705925"/>
            <p14:sldId id="2145705959"/>
            <p14:sldId id="2145705960"/>
          </p14:sldIdLst>
        </p14:section>
        <p14:section name="How-to guides" id="{940A1398-85E1-49ED-8D6E-5B86E8378269}">
          <p14:sldIdLst/>
        </p14:section>
        <p14:section name="Style guide" id="{469652BB-A032-4484-908B-5AD5FE899E0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00D6"/>
    <a:srgbClr val="9A07CB"/>
    <a:srgbClr val="00467F"/>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187" autoAdjust="0"/>
  </p:normalViewPr>
  <p:slideViewPr>
    <p:cSldViewPr snapToGrid="0" snapToObjects="1" showGuides="1">
      <p:cViewPr varScale="1">
        <p:scale>
          <a:sx n="57" d="100"/>
          <a:sy n="57" d="100"/>
        </p:scale>
        <p:origin x="1016" y="52"/>
      </p:cViewPr>
      <p:guideLst/>
    </p:cSldViewPr>
  </p:slideViewPr>
  <p:outlineViewPr>
    <p:cViewPr>
      <p:scale>
        <a:sx n="33" d="100"/>
        <a:sy n="33" d="100"/>
      </p:scale>
      <p:origin x="0" y="-24600"/>
    </p:cViewPr>
  </p:outlineViewPr>
  <p:notesTextViewPr>
    <p:cViewPr>
      <p:scale>
        <a:sx n="1" d="1"/>
        <a:sy n="1" d="1"/>
      </p:scale>
      <p:origin x="0" y="-200"/>
    </p:cViewPr>
  </p:notesTextViewPr>
  <p:sorterViewPr>
    <p:cViewPr>
      <p:scale>
        <a:sx n="33" d="100"/>
        <a:sy n="33" d="100"/>
      </p:scale>
      <p:origin x="0" y="0"/>
    </p:cViewPr>
  </p:sorterViewPr>
  <p:notesViewPr>
    <p:cSldViewPr snapToGrid="0" snapToObjects="1" showGuides="1">
      <p:cViewPr varScale="1">
        <p:scale>
          <a:sx n="80" d="100"/>
          <a:sy n="80"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gs" Target="tags/tag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7904110-CA28-333E-2C34-1D6898DC0F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2078BA21-CD2F-EE12-5978-472132E8FF6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F5959A-AE8E-4098-8E47-081D9FE6ACD1}" type="datetimeFigureOut">
              <a:rPr lang="en-GB" smtClean="0"/>
              <a:t>25/08/2025</a:t>
            </a:fld>
            <a:endParaRPr lang="en-GB"/>
          </a:p>
        </p:txBody>
      </p:sp>
      <p:sp>
        <p:nvSpPr>
          <p:cNvPr id="4" name="Footer Placeholder 3">
            <a:extLst>
              <a:ext uri="{FF2B5EF4-FFF2-40B4-BE49-F238E27FC236}">
                <a16:creationId xmlns:a16="http://schemas.microsoft.com/office/drawing/2014/main" id="{290F835B-6669-0F4A-D3F6-4284B75B497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30F16185-AADD-6E7A-A4FC-A558DFE03E0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9649B8-B442-4509-AEA1-C442A31137E8}" type="slidenum">
              <a:rPr lang="en-GB" smtClean="0"/>
              <a:t>‹#›</a:t>
            </a:fld>
            <a:endParaRPr lang="en-GB"/>
          </a:p>
        </p:txBody>
      </p:sp>
    </p:spTree>
    <p:extLst>
      <p:ext uri="{BB962C8B-B14F-4D97-AF65-F5344CB8AC3E}">
        <p14:creationId xmlns:p14="http://schemas.microsoft.com/office/powerpoint/2010/main" val="3151352196"/>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svg>
</file>

<file path=ppt/media/image11.jpeg>
</file>

<file path=ppt/media/image12.jpg>
</file>

<file path=ppt/media/image13.jpg>
</file>

<file path=ppt/media/image14.jpeg>
</file>

<file path=ppt/media/image15.jpg>
</file>

<file path=ppt/media/image16.jpeg>
</file>

<file path=ppt/media/image17.jpeg>
</file>

<file path=ppt/media/image18.jpg>
</file>

<file path=ppt/media/image19.png>
</file>

<file path=ppt/media/image2.png>
</file>

<file path=ppt/media/image20.png>
</file>

<file path=ppt/media/image21.jpeg>
</file>

<file path=ppt/media/image23.jpg>
</file>

<file path=ppt/media/image24.png>
</file>

<file path=ppt/media/image25.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rtl="0">
              <a:defRPr sz="1200"/>
            </a:lvl1pPr>
          </a:lstStyle>
          <a:p>
            <a:fld id="{82F50848-CCE2-4F33-8910-F863336B6EB2}" type="datetimeFigureOut">
              <a:rPr lang="de-CH" smtClean="0"/>
              <a:pPr/>
              <a:t>25.08.2025</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CH"/>
              <a:t>Click to edit Master text styles</a:t>
            </a:r>
          </a:p>
          <a:p>
            <a:pPr lvl="1"/>
            <a:r>
              <a:rPr lang="de-CH"/>
              <a:t>Second level</a:t>
            </a:r>
          </a:p>
          <a:p>
            <a:pPr lvl="2"/>
            <a:r>
              <a:rPr lang="de-CH"/>
              <a:t>Third level</a:t>
            </a:r>
          </a:p>
          <a:p>
            <a:pPr lvl="3"/>
            <a:r>
              <a:rPr lang="de-CH"/>
              <a:t>Fourth level</a:t>
            </a:r>
          </a:p>
          <a:p>
            <a:pPr lvl="4"/>
            <a:r>
              <a:rPr lang="de-CH"/>
              <a:t>Fifth level</a:t>
            </a:r>
            <a:endParaRPr lang="de-CH"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rtl="0">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rtl="0">
              <a:defRPr sz="1200"/>
            </a:lvl1pPr>
          </a:lstStyle>
          <a:p>
            <a:fld id="{6A4FF178-7F5C-4C53-AC97-DF4205D97146}" type="slidenum">
              <a:rPr lang="de-CH" smtClean="0"/>
              <a:pPr/>
              <a:t>‹#›</a:t>
            </a:fld>
            <a:endParaRPr lang="de-CH"/>
          </a:p>
        </p:txBody>
      </p:sp>
    </p:spTree>
    <p:extLst>
      <p:ext uri="{BB962C8B-B14F-4D97-AF65-F5344CB8AC3E}">
        <p14:creationId xmlns:p14="http://schemas.microsoft.com/office/powerpoint/2010/main" val="3755230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1</a:t>
            </a:fld>
            <a:endParaRPr lang="de-CH" dirty="0"/>
          </a:p>
        </p:txBody>
      </p:sp>
    </p:spTree>
    <p:extLst>
      <p:ext uri="{BB962C8B-B14F-4D97-AF65-F5344CB8AC3E}">
        <p14:creationId xmlns:p14="http://schemas.microsoft.com/office/powerpoint/2010/main" val="169049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Bảo tàng Lịch sử TP. Hồ Chí Minh có 18 phòng trưng bày.</a:t>
            </a:r>
            <a:br>
              <a:rPr lang="vi-VN" dirty="0"/>
            </a:br>
            <a:r>
              <a:rPr lang="vi-VN" dirty="0"/>
              <a:t>Phần thứ nhất, từ phòng 1 đến phòng 12, tái hiện lịch sử Việt Nam – từ thời nguyên thủy khoảng 500.000 năm trước đến Cách mạng Tháng Tám năm 1945.</a:t>
            </a:r>
            <a:endParaRPr lang="en-US" dirty="0"/>
          </a:p>
          <a:p>
            <a:r>
              <a:rPr lang="vi-VN" dirty="0"/>
              <a:t>Đi qua các phòng trưng bày, ta thấy cả hành trình lịch sử dân tộc.</a:t>
            </a:r>
            <a:br>
              <a:rPr lang="vi-VN" dirty="0"/>
            </a:br>
            <a:r>
              <a:rPr lang="vi-VN" dirty="0"/>
              <a:t>Phòng 1 trưng bày công cụ đá và văn hóa Hòa Bình, Bắc Sơn.</a:t>
            </a:r>
            <a:br>
              <a:rPr lang="vi-VN" dirty="0"/>
            </a:br>
            <a:r>
              <a:rPr lang="vi-VN" dirty="0"/>
              <a:t>Phòng 2 là buổi đầu dựng nước, từ Văn Lang, Phù Nam, Lâm Ấp cho đến 1.000 năm Bắc thuộc.</a:t>
            </a:r>
            <a:br>
              <a:rPr lang="vi-VN" dirty="0"/>
            </a:br>
            <a:r>
              <a:rPr lang="vi-VN" dirty="0"/>
              <a:t>Phòng 3 giới thiệu các triều Ngô, Đinh, Tiền Lê, với chiến thắng Bạch Đằng năm 938.</a:t>
            </a:r>
            <a:br>
              <a:rPr lang="vi-VN" dirty="0"/>
            </a:br>
            <a:r>
              <a:rPr lang="vi-VN" dirty="0"/>
              <a:t>Phòng 4 là triều Lý, lập kinh đô Thăng Long, xây Văn Miếu, đánh thắng quân Tống.</a:t>
            </a:r>
            <a:br>
              <a:rPr lang="vi-VN" dirty="0"/>
            </a:br>
            <a:r>
              <a:rPr lang="vi-VN" dirty="0"/>
              <a:t>Phòng 5 là triều Trần - Hồ, với ba lần đánh bại quân Nguyên Mông, khẳng định văn minh Đại Việt.</a:t>
            </a:r>
            <a:br>
              <a:rPr lang="vi-VN" dirty="0"/>
            </a:br>
            <a:r>
              <a:rPr lang="vi-VN" dirty="0"/>
              <a:t>Phòng 9 trưng bày thời Lê sơ, Mạc, Lê Trung Hưng với khởi nghĩa Lam Sơn và sự chia cắt đất nước.</a:t>
            </a:r>
            <a:br>
              <a:rPr lang="vi-VN" dirty="0"/>
            </a:br>
            <a:r>
              <a:rPr lang="vi-VN" dirty="0"/>
              <a:t>Cuối cùng, phòng 12 là triều Nguyễn – thống nhất đất nước nhưng rồi rơi vào ách đô hộ thực dân, mở ra thời kỳ Cách mạng Tháng Tám</a:t>
            </a:r>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10</a:t>
            </a:fld>
            <a:endParaRPr lang="de-CH"/>
          </a:p>
        </p:txBody>
      </p:sp>
    </p:spTree>
    <p:extLst>
      <p:ext uri="{BB962C8B-B14F-4D97-AF65-F5344CB8AC3E}">
        <p14:creationId xmlns:p14="http://schemas.microsoft.com/office/powerpoint/2010/main" val="4108932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573647-F667-B4C5-8E0C-8EEA6B6E8D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8D14C6-E364-502B-58B6-30D32D2EB5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31DB64-5F92-EF41-821F-5693D6F3BCE4}"/>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F4A52F13-4273-87CC-85EB-7BD49B9FA647}"/>
              </a:ext>
            </a:extLst>
          </p:cNvPr>
          <p:cNvSpPr>
            <a:spLocks noGrp="1"/>
          </p:cNvSpPr>
          <p:nvPr>
            <p:ph type="sldNum" sz="quarter" idx="5"/>
          </p:nvPr>
        </p:nvSpPr>
        <p:spPr/>
        <p:txBody>
          <a:bodyPr/>
          <a:lstStyle/>
          <a:p>
            <a:fld id="{6A4FF178-7F5C-4C53-AC97-DF4205D97146}" type="slidenum">
              <a:rPr lang="de-CH" smtClean="0"/>
              <a:pPr/>
              <a:t>11</a:t>
            </a:fld>
            <a:endParaRPr lang="de-CH"/>
          </a:p>
        </p:txBody>
      </p:sp>
    </p:spTree>
    <p:extLst>
      <p:ext uri="{BB962C8B-B14F-4D97-AF65-F5344CB8AC3E}">
        <p14:creationId xmlns:p14="http://schemas.microsoft.com/office/powerpoint/2010/main" val="1315143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Phần thứ hai, từ phòng 6–8 và 13–18, giới thiệu văn hóa dân tộc phía Nam và châu Á, bao gồm Champa, Óc Eo, điêu khắc Campuchia, gốm sứ, xác ướp và các bộ sưu tập quý.</a:t>
            </a:r>
            <a:br>
              <a:rPr lang="vi-VN" dirty="0"/>
            </a:br>
            <a:r>
              <a:rPr lang="vi-VN" dirty="0"/>
              <a:t>Trong toàn bộ hệ thống, thời Tây Sơn được nhấn mạnh như một biểu tượng của tinh thần quật cường và thống nhất</a:t>
            </a:r>
            <a:endParaRPr lang="en-US" dirty="0"/>
          </a:p>
          <a:p>
            <a:r>
              <a:rPr lang="vi-VN" dirty="0"/>
              <a:t>Không chỉ có lịch sử Việt Nam, bảo tàng còn giới thiệu sự đa dạng văn hóa.</a:t>
            </a:r>
            <a:br>
              <a:rPr lang="vi-VN" dirty="0"/>
            </a:br>
            <a:r>
              <a:rPr lang="vi-VN" dirty="0"/>
              <a:t>Phòng 6 là văn hóa Champa với đền gạch, tượng Phật chịu ảnh hưởng Ấn Độ.</a:t>
            </a:r>
            <a:br>
              <a:rPr lang="vi-VN" dirty="0"/>
            </a:br>
            <a:r>
              <a:rPr lang="vi-VN" dirty="0"/>
              <a:t>Phòng 7 là văn hóa Óc Eo, nổi bật với trang sức vàng, dấu ấn giao thương quốc tế.</a:t>
            </a:r>
            <a:br>
              <a:rPr lang="vi-VN" dirty="0"/>
            </a:br>
            <a:r>
              <a:rPr lang="vi-VN" dirty="0"/>
              <a:t>Phòng 8 là điêu khắc Campuchia, đặc biệt là các phù điêu từ Angkor Wat.</a:t>
            </a:r>
            <a:br>
              <a:rPr lang="vi-VN" dirty="0"/>
            </a:br>
            <a:r>
              <a:rPr lang="vi-VN" dirty="0"/>
              <a:t>Các phòng 13–16 trưng bày sưu tập của Dương Hà, Vương Hồng Sển, gốm sứ châu Á và xác ướp Xóm Cải.</a:t>
            </a:r>
            <a:br>
              <a:rPr lang="vi-VN" dirty="0"/>
            </a:br>
            <a:r>
              <a:rPr lang="vi-VN" dirty="0"/>
              <a:t>Cuối cùng, phòng 17–18 giới thiệu văn hóa của 54 dân tộc Việt Nam và tượng Phật giáo châu Á.</a:t>
            </a:r>
            <a:br>
              <a:rPr lang="vi-VN" dirty="0"/>
            </a:br>
            <a:r>
              <a:rPr lang="vi-VN" dirty="0"/>
              <a:t>Tất cả thể hiện sự thống nhất trong đa dạng – bản sắc văn hóa Việt Nam và Á Đông.”</a:t>
            </a:r>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12</a:t>
            </a:fld>
            <a:endParaRPr lang="de-CH"/>
          </a:p>
        </p:txBody>
      </p:sp>
    </p:spTree>
    <p:extLst>
      <p:ext uri="{BB962C8B-B14F-4D97-AF65-F5344CB8AC3E}">
        <p14:creationId xmlns:p14="http://schemas.microsoft.com/office/powerpoint/2010/main" val="22737770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C89B2-6C47-6951-EE51-8728B43236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BF244A-E25D-98A3-25B7-4EA78D596D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FAF582-CB40-7881-8CAE-B322EE6E4F49}"/>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98369211-C975-3083-DDB5-889ED65F4EE3}"/>
              </a:ext>
            </a:extLst>
          </p:cNvPr>
          <p:cNvSpPr>
            <a:spLocks noGrp="1"/>
          </p:cNvSpPr>
          <p:nvPr>
            <p:ph type="sldNum" sz="quarter" idx="5"/>
          </p:nvPr>
        </p:nvSpPr>
        <p:spPr/>
        <p:txBody>
          <a:bodyPr/>
          <a:lstStyle/>
          <a:p>
            <a:fld id="{6A4FF178-7F5C-4C53-AC97-DF4205D97146}" type="slidenum">
              <a:rPr lang="de-CH" smtClean="0"/>
              <a:pPr/>
              <a:t>13</a:t>
            </a:fld>
            <a:endParaRPr lang="de-CH"/>
          </a:p>
        </p:txBody>
      </p:sp>
    </p:spTree>
    <p:extLst>
      <p:ext uri="{BB962C8B-B14F-4D97-AF65-F5344CB8AC3E}">
        <p14:creationId xmlns:p14="http://schemas.microsoft.com/office/powerpoint/2010/main" val="22786458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ED0B79-DC2E-D040-FB7C-9835102CB0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C75CE0-FDD2-23FD-B185-70DE51E3CF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6A893A-724E-6004-61CF-30C2E189EA0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Bước sang thế kỷ XVIII, đất nước chia cắt: đàng Ngoài do Lê – Trịnh kiểm soát, đàng Trong thuộc họ Nguyễn.</a:t>
            </a:r>
            <a:br>
              <a:rPr lang="vi-VN" dirty="0"/>
            </a:br>
            <a:r>
              <a:rPr lang="vi-VN" dirty="0"/>
              <a:t>Nông dân bị bóc lột nặng nề, phong trào nổi dậy lan rộng.</a:t>
            </a:r>
            <a:br>
              <a:rPr lang="vi-VN" dirty="0"/>
            </a:br>
            <a:r>
              <a:rPr lang="vi-VN" dirty="0"/>
              <a:t>Năm 1771, ba anh em Nguyễn Nhạc, Nguyễn Huệ, Nguyễn Lữ khởi nghĩa ở Quy Nhơn.</a:t>
            </a:r>
            <a:br>
              <a:rPr lang="vi-VN" dirty="0"/>
            </a:br>
            <a:r>
              <a:rPr lang="vi-VN" dirty="0"/>
              <a:t>Cuộc khởi nghĩa nhận được sự ủng hộ mạnh mẽ của nông dân và đồng bào dân tộc thiểu số, trở thành một phong trào quần chúng rộng lớn.</a:t>
            </a:r>
            <a:br>
              <a:rPr lang="vi-VN" dirty="0"/>
            </a:br>
            <a:r>
              <a:rPr lang="vi-VN" dirty="0"/>
              <a:t>Nó thể hiện khát vọng thống nhất và công bằng xã hội của nhân dân.”</a:t>
            </a:r>
          </a:p>
          <a:p>
            <a:endParaRPr lang="en-GB" noProof="0" dirty="0"/>
          </a:p>
        </p:txBody>
      </p:sp>
      <p:sp>
        <p:nvSpPr>
          <p:cNvPr id="4" name="Slide Number Placeholder 3">
            <a:extLst>
              <a:ext uri="{FF2B5EF4-FFF2-40B4-BE49-F238E27FC236}">
                <a16:creationId xmlns:a16="http://schemas.microsoft.com/office/drawing/2014/main" id="{3363F419-D8F4-2BA0-EAF4-5155F7BD1267}"/>
              </a:ext>
            </a:extLst>
          </p:cNvPr>
          <p:cNvSpPr>
            <a:spLocks noGrp="1"/>
          </p:cNvSpPr>
          <p:nvPr>
            <p:ph type="sldNum" sz="quarter" idx="5"/>
          </p:nvPr>
        </p:nvSpPr>
        <p:spPr/>
        <p:txBody>
          <a:bodyPr/>
          <a:lstStyle/>
          <a:p>
            <a:fld id="{6A4FF178-7F5C-4C53-AC97-DF4205D97146}" type="slidenum">
              <a:rPr lang="de-CH" smtClean="0"/>
              <a:pPr/>
              <a:t>14</a:t>
            </a:fld>
            <a:endParaRPr lang="de-CH"/>
          </a:p>
        </p:txBody>
      </p:sp>
    </p:spTree>
    <p:extLst>
      <p:ext uri="{BB962C8B-B14F-4D97-AF65-F5344CB8AC3E}">
        <p14:creationId xmlns:p14="http://schemas.microsoft.com/office/powerpoint/2010/main" val="2192747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1BCE5-9544-655E-A6B7-773B85D6D7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7B1F75-7145-7A77-EB22-2DBF8A692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F34BCE-71D9-5A5F-7B62-8098AAD579EF}"/>
              </a:ext>
            </a:extLst>
          </p:cNvPr>
          <p:cNvSpPr>
            <a:spLocks noGrp="1"/>
          </p:cNvSpPr>
          <p:nvPr>
            <p:ph type="body" idx="1"/>
          </p:nvPr>
        </p:nvSpPr>
        <p:spPr/>
        <p:txBody>
          <a:bodyPr/>
          <a:lstStyle/>
          <a:p>
            <a:r>
              <a:rPr lang="vi-VN" dirty="0"/>
              <a:t>Khởi nghĩa Tây Sơn đã giành nhiều chiến thắng vang dội.</a:t>
            </a:r>
            <a:br>
              <a:rPr lang="vi-VN" dirty="0"/>
            </a:br>
            <a:r>
              <a:rPr lang="vi-VN" dirty="0"/>
              <a:t>Họ lật đổ chúa Nguyễn ở đàng Trong, đánh bại quân Xiêm tại Rạch Gầm – Xoài Mút năm 1785.</a:t>
            </a:r>
            <a:br>
              <a:rPr lang="vi-VN" dirty="0"/>
            </a:br>
            <a:r>
              <a:rPr lang="vi-VN" dirty="0"/>
              <a:t>Họ cũng tiêu diệt thế lực Trịnh và triều Lê ở đàng Ngoài.</a:t>
            </a:r>
            <a:br>
              <a:rPr lang="vi-VN" dirty="0"/>
            </a:br>
            <a:r>
              <a:rPr lang="vi-VN" dirty="0"/>
              <a:t>Đỉnh cao là năm 1789, Nguyễn Huệ – sau này là vua Quang Trung – đại phá quân Thanh tại Ngọc Hồi – Đống Đa chỉ trong vài ngày.</a:t>
            </a:r>
            <a:br>
              <a:rPr lang="vi-VN" dirty="0"/>
            </a:br>
            <a:r>
              <a:rPr lang="vi-VN" dirty="0"/>
              <a:t>Những chiến thắng này thống nhất đất nước sau hơn 150 năm chia cắt, đồng thời khẳng định tài năng quân sự kiệt xuất và tinh thần “lấy dân làm gốc.”</a:t>
            </a:r>
            <a:endParaRPr lang="en-GB" noProof="0" dirty="0"/>
          </a:p>
        </p:txBody>
      </p:sp>
      <p:sp>
        <p:nvSpPr>
          <p:cNvPr id="4" name="Slide Number Placeholder 3">
            <a:extLst>
              <a:ext uri="{FF2B5EF4-FFF2-40B4-BE49-F238E27FC236}">
                <a16:creationId xmlns:a16="http://schemas.microsoft.com/office/drawing/2014/main" id="{16E20846-1E25-F96A-74A0-971888241FA0}"/>
              </a:ext>
            </a:extLst>
          </p:cNvPr>
          <p:cNvSpPr>
            <a:spLocks noGrp="1"/>
          </p:cNvSpPr>
          <p:nvPr>
            <p:ph type="sldNum" sz="quarter" idx="5"/>
          </p:nvPr>
        </p:nvSpPr>
        <p:spPr/>
        <p:txBody>
          <a:bodyPr/>
          <a:lstStyle/>
          <a:p>
            <a:fld id="{6A4FF178-7F5C-4C53-AC97-DF4205D97146}" type="slidenum">
              <a:rPr lang="de-CH" smtClean="0"/>
              <a:pPr/>
              <a:t>15</a:t>
            </a:fld>
            <a:endParaRPr lang="de-CH"/>
          </a:p>
        </p:txBody>
      </p:sp>
    </p:spTree>
    <p:extLst>
      <p:ext uri="{BB962C8B-B14F-4D97-AF65-F5344CB8AC3E}">
        <p14:creationId xmlns:p14="http://schemas.microsoft.com/office/powerpoint/2010/main" val="4183410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97817-3914-0916-B844-085372B63F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7C89A2-C20C-EE38-CB26-A92D299A0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739A34-24D9-AE4B-5522-93F8F90F15F1}"/>
              </a:ext>
            </a:extLst>
          </p:cNvPr>
          <p:cNvSpPr>
            <a:spLocks noGrp="1"/>
          </p:cNvSpPr>
          <p:nvPr>
            <p:ph type="body" idx="1"/>
          </p:nvPr>
        </p:nvSpPr>
        <p:spPr/>
        <p:txBody>
          <a:bodyPr/>
          <a:lstStyle/>
          <a:p>
            <a:r>
              <a:rPr lang="vi-VN" dirty="0"/>
              <a:t>Sau chiến thắng, nhà Tây Sơn được thành lập.</a:t>
            </a:r>
            <a:br>
              <a:rPr lang="vi-VN" dirty="0"/>
            </a:br>
            <a:r>
              <a:rPr lang="vi-VN" dirty="0"/>
              <a:t>Nguyễn Nhạc xưng vương năm 1778 tại Quy Nhơn, và Nguyễn Huệ lên ngôi Hoàng đế Quang Trung năm 1788 tại Phú Xuân.</a:t>
            </a:r>
            <a:br>
              <a:rPr lang="vi-VN" dirty="0"/>
            </a:br>
            <a:r>
              <a:rPr lang="vi-VN" dirty="0"/>
              <a:t>Triều Tây Sơn tiến hành nhiều cải cách tiến bộ:</a:t>
            </a:r>
          </a:p>
          <a:p>
            <a:r>
              <a:rPr lang="vi-VN" dirty="0"/>
              <a:t>Về kinh tế: chia ruộng đất, khuyến khích khai hoang, giảm thuế.</a:t>
            </a:r>
          </a:p>
          <a:p>
            <a:r>
              <a:rPr lang="vi-VN" dirty="0"/>
              <a:t>Về văn hóa: đề cao chữ Nôm, mở trường học, gìn giữ di sản.</a:t>
            </a:r>
          </a:p>
          <a:p>
            <a:r>
              <a:rPr lang="vi-VN" dirty="0"/>
              <a:t>Về quân sự và ngoại giao: xây dựng quân đội chính quy, ổn định biên giới.</a:t>
            </a:r>
            <a:br>
              <a:rPr lang="vi-VN" dirty="0"/>
            </a:br>
            <a:r>
              <a:rPr lang="vi-VN" dirty="0"/>
              <a:t>Những cải cách này đã phục hồi kinh tế, chấn hưng văn hóa và góp phần hiện đại hóa đất nước</a:t>
            </a:r>
          </a:p>
          <a:p>
            <a:endParaRPr lang="en-GB" noProof="0" dirty="0"/>
          </a:p>
        </p:txBody>
      </p:sp>
      <p:sp>
        <p:nvSpPr>
          <p:cNvPr id="4" name="Slide Number Placeholder 3">
            <a:extLst>
              <a:ext uri="{FF2B5EF4-FFF2-40B4-BE49-F238E27FC236}">
                <a16:creationId xmlns:a16="http://schemas.microsoft.com/office/drawing/2014/main" id="{7DD35422-0D97-2A55-5CDC-F91E6EC4DE32}"/>
              </a:ext>
            </a:extLst>
          </p:cNvPr>
          <p:cNvSpPr>
            <a:spLocks noGrp="1"/>
          </p:cNvSpPr>
          <p:nvPr>
            <p:ph type="sldNum" sz="quarter" idx="5"/>
          </p:nvPr>
        </p:nvSpPr>
        <p:spPr/>
        <p:txBody>
          <a:bodyPr/>
          <a:lstStyle/>
          <a:p>
            <a:fld id="{6A4FF178-7F5C-4C53-AC97-DF4205D97146}" type="slidenum">
              <a:rPr lang="de-CH" smtClean="0"/>
              <a:pPr/>
              <a:t>16</a:t>
            </a:fld>
            <a:endParaRPr lang="de-CH"/>
          </a:p>
        </p:txBody>
      </p:sp>
    </p:spTree>
    <p:extLst>
      <p:ext uri="{BB962C8B-B14F-4D97-AF65-F5344CB8AC3E}">
        <p14:creationId xmlns:p14="http://schemas.microsoft.com/office/powerpoint/2010/main" val="3603698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BD53D9-88FB-13B0-7BBF-F861E0352F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ABF3C5-70AF-8B69-012C-4305EFAE8E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1DACA5-FE27-FB96-5AF7-DE5661B71FBF}"/>
              </a:ext>
            </a:extLst>
          </p:cNvPr>
          <p:cNvSpPr>
            <a:spLocks noGrp="1"/>
          </p:cNvSpPr>
          <p:nvPr>
            <p:ph type="body" idx="1"/>
          </p:nvPr>
        </p:nvSpPr>
        <p:spPr/>
        <p:txBody>
          <a:bodyPr/>
          <a:lstStyle/>
          <a:p>
            <a:r>
              <a:rPr lang="vi-VN" dirty="0"/>
              <a:t>Dù tồn tại không lâu, Tây Sơn để lại di sản tinh thần to lớn.</a:t>
            </a:r>
            <a:br>
              <a:rPr lang="vi-VN" dirty="0"/>
            </a:br>
            <a:r>
              <a:rPr lang="vi-VN" dirty="0"/>
              <a:t>Văn bản như “Chiếu cầu hiền” thể hiện tư tưởng trọng dụng nhân tài.</a:t>
            </a:r>
            <a:br>
              <a:rPr lang="vi-VN" dirty="0"/>
            </a:br>
            <a:r>
              <a:rPr lang="vi-VN" dirty="0"/>
              <a:t>Các lễ hội kỷ niệm chiến thắng vẫn được tổ chức, nuôi dưỡng tinh thần quật cường.</a:t>
            </a:r>
            <a:br>
              <a:rPr lang="vi-VN" dirty="0"/>
            </a:br>
            <a:r>
              <a:rPr lang="vi-VN" dirty="0"/>
              <a:t>Ảnh hưởng của Tây Sơn khơi dậy ý thức dân tộc thống nhất, truyền cảm hứng cho những cuộc đấu tranh sau này.</a:t>
            </a:r>
            <a:br>
              <a:rPr lang="vi-VN" dirty="0"/>
            </a:br>
            <a:r>
              <a:rPr lang="vi-VN" dirty="0"/>
              <a:t>Tại bảo tàng, ta có thể thấy vũ khí, tranh ảnh, mô hình trận đánh – minh chứng sống động cho di sản ấy.”</a:t>
            </a:r>
            <a:endParaRPr lang="en-GB" noProof="0" dirty="0"/>
          </a:p>
        </p:txBody>
      </p:sp>
      <p:sp>
        <p:nvSpPr>
          <p:cNvPr id="4" name="Slide Number Placeholder 3">
            <a:extLst>
              <a:ext uri="{FF2B5EF4-FFF2-40B4-BE49-F238E27FC236}">
                <a16:creationId xmlns:a16="http://schemas.microsoft.com/office/drawing/2014/main" id="{39320400-ABDD-C261-25ED-BE7D91361CA6}"/>
              </a:ext>
            </a:extLst>
          </p:cNvPr>
          <p:cNvSpPr>
            <a:spLocks noGrp="1"/>
          </p:cNvSpPr>
          <p:nvPr>
            <p:ph type="sldNum" sz="quarter" idx="5"/>
          </p:nvPr>
        </p:nvSpPr>
        <p:spPr/>
        <p:txBody>
          <a:bodyPr/>
          <a:lstStyle/>
          <a:p>
            <a:fld id="{6A4FF178-7F5C-4C53-AC97-DF4205D97146}" type="slidenum">
              <a:rPr lang="de-CH" smtClean="0"/>
              <a:pPr/>
              <a:t>17</a:t>
            </a:fld>
            <a:endParaRPr lang="de-CH"/>
          </a:p>
        </p:txBody>
      </p:sp>
    </p:spTree>
    <p:extLst>
      <p:ext uri="{BB962C8B-B14F-4D97-AF65-F5344CB8AC3E}">
        <p14:creationId xmlns:p14="http://schemas.microsoft.com/office/powerpoint/2010/main" val="2423975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Tóm lại, chuyến tham quan bảo tàng là một hành trình khám phá lịch sử và văn hóa Việt Nam.</a:t>
            </a:r>
            <a:br>
              <a:rPr lang="vi-VN" dirty="0"/>
            </a:br>
            <a:r>
              <a:rPr lang="vi-VN" dirty="0"/>
              <a:t>Trong đó, thời Tây Sơn nổi bật như biểu tượng của tinh thần quật cường và khát vọng thống nhất.</a:t>
            </a:r>
            <a:br>
              <a:rPr lang="vi-VN" dirty="0"/>
            </a:br>
            <a:r>
              <a:rPr lang="vi-VN" dirty="0"/>
              <a:t>Em mong rằng qua chuyến đi này, mỗi chúng ta sẽ thêm tự hào và có ý thức gìn giữ di sản dân tộc.</a:t>
            </a:r>
            <a:br>
              <a:rPr lang="vi-VN" dirty="0"/>
            </a:br>
            <a:r>
              <a:rPr lang="vi-VN" dirty="0"/>
              <a:t>Xin chân thành cảm ơn thầy cô và các bạn đã lắng nghe.</a:t>
            </a:r>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18</a:t>
            </a:fld>
            <a:endParaRPr lang="de-CH"/>
          </a:p>
        </p:txBody>
      </p:sp>
    </p:spTree>
    <p:extLst>
      <p:ext uri="{BB962C8B-B14F-4D97-AF65-F5344CB8AC3E}">
        <p14:creationId xmlns:p14="http://schemas.microsoft.com/office/powerpoint/2010/main" val="38623483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955FE-B588-D893-D1B7-5A4F8CF912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738DC6-30FA-8ED2-8FF2-21453B706D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19979C-1421-8458-3D51-4A23AF2B8EEE}"/>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2EA00CC4-4416-0B80-C0E4-A9656C6CB246}"/>
              </a:ext>
            </a:extLst>
          </p:cNvPr>
          <p:cNvSpPr>
            <a:spLocks noGrp="1"/>
          </p:cNvSpPr>
          <p:nvPr>
            <p:ph type="sldNum" sz="quarter" idx="5"/>
          </p:nvPr>
        </p:nvSpPr>
        <p:spPr/>
        <p:txBody>
          <a:bodyPr/>
          <a:lstStyle/>
          <a:p>
            <a:fld id="{6A4FF178-7F5C-4C53-AC97-DF4205D97146}" type="slidenum">
              <a:rPr lang="de-CH" smtClean="0"/>
              <a:pPr/>
              <a:t>19</a:t>
            </a:fld>
            <a:endParaRPr lang="de-CH"/>
          </a:p>
        </p:txBody>
      </p:sp>
    </p:spTree>
    <p:extLst>
      <p:ext uri="{BB962C8B-B14F-4D97-AF65-F5344CB8AC3E}">
        <p14:creationId xmlns:p14="http://schemas.microsoft.com/office/powerpoint/2010/main" val="3787328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2</a:t>
            </a:fld>
            <a:endParaRPr lang="de-CH"/>
          </a:p>
        </p:txBody>
      </p:sp>
    </p:spTree>
    <p:extLst>
      <p:ext uri="{BB962C8B-B14F-4D97-AF65-F5344CB8AC3E}">
        <p14:creationId xmlns:p14="http://schemas.microsoft.com/office/powerpoint/2010/main" val="22182457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0BB4C-BA08-D10A-DEC7-17F74A991E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E21D6E-CFB8-0C31-3509-909C537DF1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D32BA8-005A-CBC9-10F4-00BAD8155754}"/>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90E1D912-42B9-2B7C-392F-57311FF58E63}"/>
              </a:ext>
            </a:extLst>
          </p:cNvPr>
          <p:cNvSpPr>
            <a:spLocks noGrp="1"/>
          </p:cNvSpPr>
          <p:nvPr>
            <p:ph type="sldNum" sz="quarter" idx="5"/>
          </p:nvPr>
        </p:nvSpPr>
        <p:spPr/>
        <p:txBody>
          <a:bodyPr/>
          <a:lstStyle/>
          <a:p>
            <a:fld id="{6A4FF178-7F5C-4C53-AC97-DF4205D97146}" type="slidenum">
              <a:rPr lang="de-CH" smtClean="0"/>
              <a:pPr/>
              <a:t>20</a:t>
            </a:fld>
            <a:endParaRPr lang="de-CH"/>
          </a:p>
        </p:txBody>
      </p:sp>
    </p:spTree>
    <p:extLst>
      <p:ext uri="{BB962C8B-B14F-4D97-AF65-F5344CB8AC3E}">
        <p14:creationId xmlns:p14="http://schemas.microsoft.com/office/powerpoint/2010/main" val="1446780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3</a:t>
            </a:fld>
            <a:endParaRPr lang="de-CH" dirty="0"/>
          </a:p>
        </p:txBody>
      </p:sp>
    </p:spTree>
    <p:extLst>
      <p:ext uri="{BB962C8B-B14F-4D97-AF65-F5344CB8AC3E}">
        <p14:creationId xmlns:p14="http://schemas.microsoft.com/office/powerpoint/2010/main" val="3453564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Đây là nội dung chính của buổi thuyết trình hôm nay:</a:t>
            </a:r>
          </a:p>
          <a:p>
            <a:r>
              <a:rPr lang="vi-VN" dirty="0"/>
              <a:t>Giới thiệu và mục đích chuyến tham quan</a:t>
            </a:r>
          </a:p>
          <a:p>
            <a:r>
              <a:rPr lang="vi-VN" dirty="0"/>
              <a:t>Tổng quan về bảo tàng</a:t>
            </a:r>
          </a:p>
          <a:p>
            <a:r>
              <a:rPr lang="vi-VN" dirty="0"/>
              <a:t>Lược sử Việt Nam qua các phòng trưng bày</a:t>
            </a:r>
          </a:p>
          <a:p>
            <a:r>
              <a:rPr lang="vi-VN" dirty="0"/>
              <a:t>Văn hóa dân tộc và châu Á</a:t>
            </a:r>
          </a:p>
          <a:p>
            <a:r>
              <a:rPr lang="vi-VN" dirty="0"/>
              <a:t>Thời Tây Sơn: bối cảnh lịch sử</a:t>
            </a:r>
          </a:p>
          <a:p>
            <a:r>
              <a:rPr lang="vi-VN" dirty="0"/>
              <a:t>Thành tựu quân sự</a:t>
            </a:r>
          </a:p>
          <a:p>
            <a:r>
              <a:rPr lang="vi-VN" dirty="0"/>
              <a:t>Xây dựng triều đại và cải cách</a:t>
            </a:r>
          </a:p>
          <a:p>
            <a:r>
              <a:rPr lang="vi-VN" dirty="0"/>
              <a:t>Di sản để lại</a:t>
            </a:r>
          </a:p>
          <a:p>
            <a:r>
              <a:rPr lang="vi-VN" dirty="0"/>
              <a:t>Kết luận và cảm nhận</a:t>
            </a:r>
          </a:p>
          <a:p>
            <a:r>
              <a:rPr lang="vi-VN" dirty="0"/>
              <a:t>Cuối cùng là phần hỏi đáp, thảo luận</a:t>
            </a:r>
          </a:p>
          <a:p>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4</a:t>
            </a:fld>
            <a:endParaRPr lang="de-CH"/>
          </a:p>
        </p:txBody>
      </p:sp>
    </p:spTree>
    <p:extLst>
      <p:ext uri="{BB962C8B-B14F-4D97-AF65-F5344CB8AC3E}">
        <p14:creationId xmlns:p14="http://schemas.microsoft.com/office/powerpoint/2010/main" val="202817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5</a:t>
            </a:fld>
            <a:endParaRPr lang="de-CH"/>
          </a:p>
        </p:txBody>
      </p:sp>
    </p:spTree>
    <p:extLst>
      <p:ext uri="{BB962C8B-B14F-4D97-AF65-F5344CB8AC3E}">
        <p14:creationId xmlns:p14="http://schemas.microsoft.com/office/powerpoint/2010/main" val="4896698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Chuyến đi bảo tàng là một hành trình xuyên suốt lịch sử Việt Nam, từ thời nguyên thủy cho đến triều Nguyễn.</a:t>
            </a:r>
            <a:br>
              <a:rPr lang="vi-VN" dirty="0"/>
            </a:br>
            <a:r>
              <a:rPr lang="vi-VN" dirty="0"/>
              <a:t>Trong buổi trình bày này, em sẽ tập trung nhiều nhất vào thời kỳ Tây Sơn – giai đoạn đã để lại dấu ấn sâu đậm trong lịch sử. Bên cạnh đó, em cũng sẽ giới thiệu sơ qua về những thời kỳ và nền văn hóa khác để mọi người có cái nhìn tổng thể</a:t>
            </a:r>
            <a:endParaRPr lang="en-GB" noProof="0" dirty="0"/>
          </a:p>
        </p:txBody>
      </p:sp>
      <p:sp>
        <p:nvSpPr>
          <p:cNvPr id="4" name="Slide Number Placeholder 3"/>
          <p:cNvSpPr>
            <a:spLocks noGrp="1"/>
          </p:cNvSpPr>
          <p:nvPr>
            <p:ph type="sldNum" sz="quarter" idx="5"/>
          </p:nvPr>
        </p:nvSpPr>
        <p:spPr/>
        <p:txBody>
          <a:bodyPr/>
          <a:lstStyle/>
          <a:p>
            <a:fld id="{6A4FF178-7F5C-4C53-AC97-DF4205D97146}" type="slidenum">
              <a:rPr lang="de-CH" smtClean="0"/>
              <a:pPr/>
              <a:t>6</a:t>
            </a:fld>
            <a:endParaRPr lang="de-CH"/>
          </a:p>
        </p:txBody>
      </p:sp>
    </p:spTree>
    <p:extLst>
      <p:ext uri="{BB962C8B-B14F-4D97-AF65-F5344CB8AC3E}">
        <p14:creationId xmlns:p14="http://schemas.microsoft.com/office/powerpoint/2010/main" val="482165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24EAC-A271-94B1-55CB-5B025E131C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2220FF-AA3A-4180-FE8F-9BBF62155A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BBDE55-7914-B753-BABD-D4A220D0D4D5}"/>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6CD0D32F-1805-2BE2-0DD8-72C91A22B617}"/>
              </a:ext>
            </a:extLst>
          </p:cNvPr>
          <p:cNvSpPr>
            <a:spLocks noGrp="1"/>
          </p:cNvSpPr>
          <p:nvPr>
            <p:ph type="sldNum" sz="quarter" idx="5"/>
          </p:nvPr>
        </p:nvSpPr>
        <p:spPr/>
        <p:txBody>
          <a:bodyPr/>
          <a:lstStyle/>
          <a:p>
            <a:fld id="{6A4FF178-7F5C-4C53-AC97-DF4205D97146}" type="slidenum">
              <a:rPr lang="de-CH" smtClean="0"/>
              <a:pPr/>
              <a:t>7</a:t>
            </a:fld>
            <a:endParaRPr lang="de-CH"/>
          </a:p>
        </p:txBody>
      </p:sp>
    </p:spTree>
    <p:extLst>
      <p:ext uri="{BB962C8B-B14F-4D97-AF65-F5344CB8AC3E}">
        <p14:creationId xmlns:p14="http://schemas.microsoft.com/office/powerpoint/2010/main" val="1961581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a:p>
        </p:txBody>
      </p:sp>
      <p:sp>
        <p:nvSpPr>
          <p:cNvPr id="4" name="Slide Number Placeholder 3"/>
          <p:cNvSpPr>
            <a:spLocks noGrp="1"/>
          </p:cNvSpPr>
          <p:nvPr>
            <p:ph type="sldNum" sz="quarter" idx="5"/>
          </p:nvPr>
        </p:nvSpPr>
        <p:spPr/>
        <p:txBody>
          <a:bodyPr/>
          <a:lstStyle/>
          <a:p>
            <a:fld id="{6A4FF178-7F5C-4C53-AC97-DF4205D97146}" type="slidenum">
              <a:rPr lang="de-CH" smtClean="0"/>
              <a:pPr/>
              <a:t>8</a:t>
            </a:fld>
            <a:endParaRPr lang="de-CH"/>
          </a:p>
        </p:txBody>
      </p:sp>
    </p:spTree>
    <p:extLst>
      <p:ext uri="{BB962C8B-B14F-4D97-AF65-F5344CB8AC3E}">
        <p14:creationId xmlns:p14="http://schemas.microsoft.com/office/powerpoint/2010/main" val="1163539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DE2D8A-61E6-5C84-2689-B01CD00F3B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0E4A45-DC01-DA9A-3CFC-96519D5B0B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804C4C-6564-A09A-4537-59690BDE0559}"/>
              </a:ext>
            </a:extLst>
          </p:cNvPr>
          <p:cNvSpPr>
            <a:spLocks noGrp="1"/>
          </p:cNvSpPr>
          <p:nvPr>
            <p:ph type="body" idx="1"/>
          </p:nvPr>
        </p:nvSpPr>
        <p:spPr/>
        <p:txBody>
          <a:bodyPr/>
          <a:lstStyle/>
          <a:p>
            <a:endParaRPr lang="en-GB" noProof="0" dirty="0"/>
          </a:p>
        </p:txBody>
      </p:sp>
      <p:sp>
        <p:nvSpPr>
          <p:cNvPr id="4" name="Slide Number Placeholder 3">
            <a:extLst>
              <a:ext uri="{FF2B5EF4-FFF2-40B4-BE49-F238E27FC236}">
                <a16:creationId xmlns:a16="http://schemas.microsoft.com/office/drawing/2014/main" id="{E05427C5-D440-8A06-9874-61A04AC0ADDB}"/>
              </a:ext>
            </a:extLst>
          </p:cNvPr>
          <p:cNvSpPr>
            <a:spLocks noGrp="1"/>
          </p:cNvSpPr>
          <p:nvPr>
            <p:ph type="sldNum" sz="quarter" idx="5"/>
          </p:nvPr>
        </p:nvSpPr>
        <p:spPr/>
        <p:txBody>
          <a:bodyPr/>
          <a:lstStyle/>
          <a:p>
            <a:fld id="{6A4FF178-7F5C-4C53-AC97-DF4205D97146}" type="slidenum">
              <a:rPr lang="de-CH" smtClean="0"/>
              <a:pPr/>
              <a:t>9</a:t>
            </a:fld>
            <a:endParaRPr lang="de-CH"/>
          </a:p>
        </p:txBody>
      </p:sp>
    </p:spTree>
    <p:extLst>
      <p:ext uri="{BB962C8B-B14F-4D97-AF65-F5344CB8AC3E}">
        <p14:creationId xmlns:p14="http://schemas.microsoft.com/office/powerpoint/2010/main" val="241959963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oleObject" Target="../embeddings/oleObject2.bin"/><Relationship Id="rId7"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3.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7.xml"/><Relationship Id="rId5" Type="http://schemas.openxmlformats.org/officeDocument/2006/relationships/image" Target="../media/image8.png"/><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9.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1.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5.xml"/><Relationship Id="rId5" Type="http://schemas.openxmlformats.org/officeDocument/2006/relationships/image" Target="../media/image11.jpeg"/><Relationship Id="rId4" Type="http://schemas.openxmlformats.org/officeDocument/2006/relationships/image" Target="../media/image1.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6.xml"/><Relationship Id="rId5" Type="http://schemas.openxmlformats.org/officeDocument/2006/relationships/image" Target="../media/image11.jpeg"/><Relationship Id="rId4" Type="http://schemas.openxmlformats.org/officeDocument/2006/relationships/image" Target="../media/image1.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Master" Target="../slideMasters/slideMaster1.xml"/><Relationship Id="rId1" Type="http://schemas.openxmlformats.org/officeDocument/2006/relationships/tags" Target="../tags/tag27.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Intro / En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DB8E7BCA-FF9A-86C4-163D-494ED3E6946D}"/>
              </a:ext>
            </a:extLst>
          </p:cNvPr>
          <p:cNvGraphicFramePr>
            <a:graphicFrameLocks noChangeAspect="1"/>
          </p:cNvGraphicFramePr>
          <p:nvPr>
            <p:custDataLst>
              <p:tags r:id="rId1"/>
            </p:custDataLst>
            <p:extLst>
              <p:ext uri="{D42A27DB-BD31-4B8C-83A1-F6EECF244321}">
                <p14:modId xmlns:p14="http://schemas.microsoft.com/office/powerpoint/2010/main" val="370255698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7" name="Object 6" hidden="1">
                        <a:extLst>
                          <a:ext uri="{FF2B5EF4-FFF2-40B4-BE49-F238E27FC236}">
                            <a16:creationId xmlns:a16="http://schemas.microsoft.com/office/drawing/2014/main" id="{DB8E7BCA-FF9A-86C4-163D-494ED3E6946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F14BDA87-C9C8-CD58-C9D7-0C952C1D73C0}"/>
              </a:ext>
            </a:extLst>
          </p:cNvPr>
          <p:cNvSpPr/>
          <p:nvPr userDrawn="1"/>
        </p:nvSpPr>
        <p:spPr>
          <a:xfrm>
            <a:off x="0" y="1098000"/>
            <a:ext cx="12192000" cy="5760000"/>
          </a:xfrm>
          <a:prstGeom prst="rect">
            <a:avLst/>
          </a:prstGeom>
          <a:solidFill>
            <a:schemeClr val="tx2"/>
          </a:solidFill>
        </p:spPr>
        <p:txBody>
          <a:bodyPr wrap="square" lIns="72000" tIns="72000" rIns="72000" bIns="72000" rtlCol="0" anchor="ctr">
            <a:noAutofit/>
          </a:bodyPr>
          <a:lstStyle/>
          <a:p>
            <a:pPr algn="ctr" rtl="0"/>
            <a:endParaRPr lang="en-GB" sz="1600" noProof="0">
              <a:solidFill>
                <a:schemeClr val="bg1"/>
              </a:solidFill>
            </a:endParaRPr>
          </a:p>
        </p:txBody>
      </p:sp>
      <p:grpSp>
        <p:nvGrpSpPr>
          <p:cNvPr id="5" name="Group 4">
            <a:extLst>
              <a:ext uri="{FF2B5EF4-FFF2-40B4-BE49-F238E27FC236}">
                <a16:creationId xmlns:a16="http://schemas.microsoft.com/office/drawing/2014/main" id="{72B1088E-A830-D72F-9D81-51D4D3480FB8}"/>
              </a:ext>
            </a:extLst>
          </p:cNvPr>
          <p:cNvGrpSpPr/>
          <p:nvPr userDrawn="1"/>
        </p:nvGrpSpPr>
        <p:grpSpPr>
          <a:xfrm>
            <a:off x="2424000" y="3370961"/>
            <a:ext cx="7489526" cy="1214079"/>
            <a:chOff x="2424000" y="3370961"/>
            <a:chExt cx="7489526" cy="1214079"/>
          </a:xfrm>
        </p:grpSpPr>
        <p:pic>
          <p:nvPicPr>
            <p:cNvPr id="6" name="Graphic 5">
              <a:extLst>
                <a:ext uri="{FF2B5EF4-FFF2-40B4-BE49-F238E27FC236}">
                  <a16:creationId xmlns:a16="http://schemas.microsoft.com/office/drawing/2014/main" id="{5765E41D-34F7-E790-C1FD-DC00CEE7C504}"/>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2424000" y="3370961"/>
              <a:ext cx="7489526" cy="432000"/>
            </a:xfrm>
            <a:prstGeom prst="rect">
              <a:avLst/>
            </a:prstGeom>
          </p:spPr>
        </p:pic>
        <p:pic>
          <p:nvPicPr>
            <p:cNvPr id="8" name="Graphic 7">
              <a:extLst>
                <a:ext uri="{FF2B5EF4-FFF2-40B4-BE49-F238E27FC236}">
                  <a16:creationId xmlns:a16="http://schemas.microsoft.com/office/drawing/2014/main" id="{78FD31BA-980D-D11B-2EEB-4180204D34F9}"/>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81512" y="4351040"/>
              <a:ext cx="6828977" cy="234000"/>
            </a:xfrm>
            <a:prstGeom prst="rect">
              <a:avLst/>
            </a:prstGeom>
          </p:spPr>
        </p:pic>
      </p:grpSp>
    </p:spTree>
    <p:extLst>
      <p:ext uri="{BB962C8B-B14F-4D97-AF65-F5344CB8AC3E}">
        <p14:creationId xmlns:p14="http://schemas.microsoft.com/office/powerpoint/2010/main" val="1474854434"/>
      </p:ext>
    </p:extLst>
  </p:cSld>
  <p:clrMapOvr>
    <a:masterClrMapping/>
  </p:clrMapOvr>
  <p:transition spd="slow">
    <p:push dir="u"/>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ubtitle &amp; text with 1/2 imag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66636427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6096000" y="1098000"/>
            <a:ext cx="60960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2000" y="2160001"/>
            <a:ext cx="5232200" cy="4267788"/>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2000" y="1530000"/>
            <a:ext cx="52322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3" name="Title 2">
            <a:extLst>
              <a:ext uri="{FF2B5EF4-FFF2-40B4-BE49-F238E27FC236}">
                <a16:creationId xmlns:a16="http://schemas.microsoft.com/office/drawing/2014/main" id="{8112DC60-1B20-60A5-7F1D-CE4A63B8D655}"/>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705872115"/>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orient="horz" pos="1359" userDrawn="1">
          <p15:clr>
            <a:srgbClr val="FBAE40"/>
          </p15:clr>
        </p15:guide>
        <p15:guide id="22" pos="3568" userDrawn="1">
          <p15:clr>
            <a:srgbClr val="FBAE40"/>
          </p15:clr>
        </p15:guide>
        <p15:guide id="23"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subtitle &amp; text with 1/3 imag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882323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8127598" y="1098000"/>
            <a:ext cx="4064402"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2160000"/>
            <a:ext cx="7263999" cy="4267789"/>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9" y="1530000"/>
            <a:ext cx="7263999"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3" name="Title 2">
            <a:extLst>
              <a:ext uri="{FF2B5EF4-FFF2-40B4-BE49-F238E27FC236}">
                <a16:creationId xmlns:a16="http://schemas.microsoft.com/office/drawing/2014/main" id="{85D752F1-9B09-8D70-F3E1-C60862EE4A3B}"/>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661557446"/>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7409" userDrawn="1">
          <p15:clr>
            <a:srgbClr val="FBAE40"/>
          </p15:clr>
        </p15:guide>
        <p15:guide id="22" orient="horz" pos="1359" userDrawn="1">
          <p15:clr>
            <a:srgbClr val="FBAE40"/>
          </p15:clr>
        </p15:guide>
        <p15:guide id="23" pos="4848" userDrawn="1">
          <p15:clr>
            <a:srgbClr val="FBAE40"/>
          </p15:clr>
        </p15:guide>
        <p15:guide id="24" pos="512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ubtitle &amp; text with 1/4 imag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239503948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3">
            <a:extLst>
              <a:ext uri="{FF2B5EF4-FFF2-40B4-BE49-F238E27FC236}">
                <a16:creationId xmlns:a16="http://schemas.microsoft.com/office/drawing/2014/main" id="{B39D5703-BD1C-3A16-A4A7-30E0EE62B04A}"/>
              </a:ext>
            </a:extLst>
          </p:cNvPr>
          <p:cNvSpPr>
            <a:spLocks noGrp="1"/>
          </p:cNvSpPr>
          <p:nvPr>
            <p:ph type="pic" sz="quarter" idx="16" hasCustomPrompt="1"/>
          </p:nvPr>
        </p:nvSpPr>
        <p:spPr>
          <a:xfrm>
            <a:off x="9146400" y="1098000"/>
            <a:ext cx="30456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2160000"/>
            <a:ext cx="8285287" cy="4267789"/>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9" y="1530000"/>
            <a:ext cx="8286551"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3" name="Title 2">
            <a:extLst>
              <a:ext uri="{FF2B5EF4-FFF2-40B4-BE49-F238E27FC236}">
                <a16:creationId xmlns:a16="http://schemas.microsoft.com/office/drawing/2014/main" id="{85D752F1-9B09-8D70-F3E1-C60862EE4A3B}"/>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560924079"/>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7409" userDrawn="1">
          <p15:clr>
            <a:srgbClr val="FBAE40"/>
          </p15:clr>
        </p15:guide>
        <p15:guide id="22" orient="horz" pos="1359" userDrawn="1">
          <p15:clr>
            <a:srgbClr val="FBAE40"/>
          </p15:clr>
        </p15:guide>
        <p15:guide id="23" pos="5492" userDrawn="1">
          <p15:clr>
            <a:srgbClr val="FBAE40"/>
          </p15:clr>
        </p15:guide>
        <p15:guide id="24" pos="576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amp; text with 1/3 image + white space for logo">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342836638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8127598" y="1098000"/>
            <a:ext cx="4064402"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2160000"/>
            <a:ext cx="7263999" cy="4267789"/>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9" y="1530000"/>
            <a:ext cx="7263999"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44" name="Text Placeholder 43">
            <a:extLst>
              <a:ext uri="{FF2B5EF4-FFF2-40B4-BE49-F238E27FC236}">
                <a16:creationId xmlns:a16="http://schemas.microsoft.com/office/drawing/2014/main" id="{157B48F4-BDD6-6F20-ED74-A0F80415BFFF}"/>
              </a:ext>
            </a:extLst>
          </p:cNvPr>
          <p:cNvSpPr>
            <a:spLocks noGrp="1"/>
          </p:cNvSpPr>
          <p:nvPr>
            <p:ph type="body" sz="quarter" idx="17" hasCustomPrompt="1"/>
          </p:nvPr>
        </p:nvSpPr>
        <p:spPr>
          <a:xfrm>
            <a:off x="8581425" y="5131789"/>
            <a:ext cx="3178576" cy="1296000"/>
          </a:xfrm>
          <a:solidFill>
            <a:schemeClr val="bg1"/>
          </a:solidFill>
          <a:ln>
            <a:noFill/>
          </a:ln>
        </p:spPr>
        <p:txBody>
          <a:bodyPr/>
          <a:lstStyle>
            <a:lvl1pPr marL="0" indent="0" rtl="0">
              <a:buNone/>
              <a:defRPr sz="100">
                <a:solidFill>
                  <a:schemeClr val="bg1">
                    <a:alpha val="0"/>
                  </a:schemeClr>
                </a:solidFill>
              </a:defRPr>
            </a:lvl1pPr>
          </a:lstStyle>
          <a:p>
            <a:pPr lvl="0"/>
            <a:r>
              <a:rPr lang="en-GB" noProof="0"/>
              <a:t>.</a:t>
            </a:r>
          </a:p>
        </p:txBody>
      </p:sp>
      <p:sp>
        <p:nvSpPr>
          <p:cNvPr id="3" name="Title 2">
            <a:extLst>
              <a:ext uri="{FF2B5EF4-FFF2-40B4-BE49-F238E27FC236}">
                <a16:creationId xmlns:a16="http://schemas.microsoft.com/office/drawing/2014/main" id="{85D752F1-9B09-8D70-F3E1-C60862EE4A3B}"/>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438534682"/>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7409" userDrawn="1">
          <p15:clr>
            <a:srgbClr val="FBAE40"/>
          </p15:clr>
        </p15:guide>
        <p15:guide id="22" orient="horz" pos="1359" userDrawn="1">
          <p15:clr>
            <a:srgbClr val="FBAE40"/>
          </p15:clr>
        </p15:guide>
        <p15:guide id="23" pos="4848" userDrawn="1">
          <p15:clr>
            <a:srgbClr val="FBAE40"/>
          </p15:clr>
        </p15:guide>
        <p15:guide id="24" pos="512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ubtitle &amp; 2 texts with 1/4 imag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14821622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9146400" y="1098000"/>
            <a:ext cx="30456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8" y="2157413"/>
            <a:ext cx="3928356" cy="4270375"/>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8" y="1530000"/>
            <a:ext cx="3928356"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38" name="Text Placeholder 10">
            <a:extLst>
              <a:ext uri="{FF2B5EF4-FFF2-40B4-BE49-F238E27FC236}">
                <a16:creationId xmlns:a16="http://schemas.microsoft.com/office/drawing/2014/main" id="{57C43C1D-0D5A-3546-923A-9906F7310287}"/>
              </a:ext>
            </a:extLst>
          </p:cNvPr>
          <p:cNvSpPr>
            <a:spLocks noGrp="1"/>
          </p:cNvSpPr>
          <p:nvPr>
            <p:ph type="body" sz="quarter" idx="16" hasCustomPrompt="1"/>
          </p:nvPr>
        </p:nvSpPr>
        <p:spPr>
          <a:xfrm>
            <a:off x="4792355" y="2157413"/>
            <a:ext cx="3924931" cy="4270375"/>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40" name="Text Placeholder 12">
            <a:extLst>
              <a:ext uri="{FF2B5EF4-FFF2-40B4-BE49-F238E27FC236}">
                <a16:creationId xmlns:a16="http://schemas.microsoft.com/office/drawing/2014/main" id="{25734A7E-A371-8589-95F1-486EF3BDC218}"/>
              </a:ext>
            </a:extLst>
          </p:cNvPr>
          <p:cNvSpPr>
            <a:spLocks noGrp="1"/>
          </p:cNvSpPr>
          <p:nvPr>
            <p:ph type="body" sz="quarter" idx="17" hasCustomPrompt="1"/>
          </p:nvPr>
        </p:nvSpPr>
        <p:spPr>
          <a:xfrm>
            <a:off x="4792355" y="1530000"/>
            <a:ext cx="3924931"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3" name="Title 2">
            <a:extLst>
              <a:ext uri="{FF2B5EF4-FFF2-40B4-BE49-F238E27FC236}">
                <a16:creationId xmlns:a16="http://schemas.microsoft.com/office/drawing/2014/main" id="{8B5B0D54-9E65-6676-5BE0-B1EC73550C01}"/>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31532280"/>
      </p:ext>
    </p:extLst>
  </p:cSld>
  <p:clrMapOvr>
    <a:masterClrMapping/>
  </p:clrMapOvr>
  <p:transition spd="slow">
    <p:push dir="u"/>
  </p:transition>
  <p:extLst>
    <p:ext uri="{DCECCB84-F9BA-43D5-87BE-67443E8EF086}">
      <p15:sldGuideLst xmlns:p15="http://schemas.microsoft.com/office/powerpoint/2012/main">
        <p15:guide id="19" orient="horz" pos="963" userDrawn="1">
          <p15:clr>
            <a:srgbClr val="FBAE40"/>
          </p15:clr>
        </p15:guide>
        <p15:guide id="20" pos="270" userDrawn="1">
          <p15:clr>
            <a:srgbClr val="FBAE40"/>
          </p15:clr>
        </p15:guide>
        <p15:guide id="21" orient="horz" pos="692" userDrawn="1">
          <p15:clr>
            <a:srgbClr val="FBAE40"/>
          </p15:clr>
        </p15:guide>
        <p15:guide id="22" orient="horz" pos="4049" userDrawn="1">
          <p15:clr>
            <a:srgbClr val="FBAE40"/>
          </p15:clr>
        </p15:guide>
        <p15:guide id="23" orient="horz" pos="1359" userDrawn="1">
          <p15:clr>
            <a:srgbClr val="FBAE40"/>
          </p15:clr>
        </p15:guide>
        <p15:guide id="24" pos="5490" userDrawn="1">
          <p15:clr>
            <a:srgbClr val="FBAE40"/>
          </p15:clr>
        </p15:guide>
        <p15:guide id="25" pos="5760" userDrawn="1">
          <p15:clr>
            <a:srgbClr val="FBAE40"/>
          </p15:clr>
        </p15:guide>
        <p15:guide id="26" pos="3018" userDrawn="1">
          <p15:clr>
            <a:srgbClr val="FBAE40"/>
          </p15:clr>
        </p15:guide>
        <p15:guide id="27" pos="2747"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stimonial">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397263079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0" y="1098000"/>
            <a:ext cx="60960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2" name="Title 1">
            <a:extLst>
              <a:ext uri="{FF2B5EF4-FFF2-40B4-BE49-F238E27FC236}">
                <a16:creationId xmlns:a16="http://schemas.microsoft.com/office/drawing/2014/main" id="{3C6B8952-F9D6-8A77-2EE2-5858DB422187}"/>
              </a:ext>
            </a:extLst>
          </p:cNvPr>
          <p:cNvSpPr>
            <a:spLocks noGrp="1"/>
          </p:cNvSpPr>
          <p:nvPr>
            <p:ph type="title" hasCustomPrompt="1"/>
          </p:nvPr>
        </p:nvSpPr>
        <p:spPr/>
        <p:txBody>
          <a:bodyPr vert="horz"/>
          <a:lstStyle>
            <a:lvl1pPr rtl="0">
              <a:defRPr/>
            </a:lvl1pPr>
          </a:lstStyle>
          <a:p>
            <a:r>
              <a:rPr lang="en-GB" noProof="0"/>
              <a:t>Title, 28pt, </a:t>
            </a:r>
            <a:br>
              <a:rPr lang="en-GB" noProof="0"/>
            </a:br>
            <a:r>
              <a:rPr lang="en-GB" noProof="0"/>
              <a:t>2 lines</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6529187" y="1528763"/>
            <a:ext cx="5232602" cy="4896000"/>
          </a:xfrm>
        </p:spPr>
        <p:txBody>
          <a:bodyPr/>
          <a:lstStyle>
            <a:lvl1pPr marL="0" indent="0" rtl="0">
              <a:buNone/>
              <a:defRPr>
                <a:solidFill>
                  <a:schemeClr val="tx1"/>
                </a:solidFill>
              </a:defRPr>
            </a:lvl1pPr>
            <a:lvl2pPr rtl="0">
              <a:defRPr>
                <a:solidFill>
                  <a:schemeClr val="tx1"/>
                </a:solidFill>
              </a:defRPr>
            </a:lvl2pPr>
            <a:lvl3pPr rtl="0">
              <a:defRPr/>
            </a:lvl3pPr>
          </a:lstStyle>
          <a:p>
            <a:pPr lvl="0"/>
            <a:r>
              <a:rPr lang="en-GB" noProof="0"/>
              <a:t>Text</a:t>
            </a:r>
          </a:p>
        </p:txBody>
      </p:sp>
      <p:sp>
        <p:nvSpPr>
          <p:cNvPr id="37" name="Text Placeholder 38">
            <a:extLst>
              <a:ext uri="{FF2B5EF4-FFF2-40B4-BE49-F238E27FC236}">
                <a16:creationId xmlns:a16="http://schemas.microsoft.com/office/drawing/2014/main" id="{6E9374FC-ECE4-7A38-5807-87AE94A088BD}"/>
              </a:ext>
            </a:extLst>
          </p:cNvPr>
          <p:cNvSpPr>
            <a:spLocks noGrp="1"/>
          </p:cNvSpPr>
          <p:nvPr>
            <p:ph type="body" sz="quarter" idx="16"/>
          </p:nvPr>
        </p:nvSpPr>
        <p:spPr>
          <a:xfrm>
            <a:off x="864001" y="4365382"/>
            <a:ext cx="4798800" cy="2062406"/>
          </a:xfrm>
          <a:solidFill>
            <a:schemeClr val="tx2">
              <a:alpha val="85000"/>
            </a:schemeClr>
          </a:solidFill>
        </p:spPr>
        <p:txBody>
          <a:bodyPr lIns="288000" tIns="288000" rIns="288000" bIns="288000" anchor="b">
            <a:spAutoFit/>
          </a:bodyPr>
          <a:lstStyle>
            <a:lvl1pPr marL="0" indent="0" rtl="0">
              <a:lnSpc>
                <a:spcPct val="100000"/>
              </a:lnSpc>
              <a:spcAft>
                <a:spcPts val="0"/>
              </a:spcAft>
              <a:buNone/>
              <a:defRPr sz="1600">
                <a:solidFill>
                  <a:schemeClr val="bg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74" name="Text Placeholder 43">
            <a:extLst>
              <a:ext uri="{FF2B5EF4-FFF2-40B4-BE49-F238E27FC236}">
                <a16:creationId xmlns:a16="http://schemas.microsoft.com/office/drawing/2014/main" id="{38EE8FDF-DB06-4651-3389-787CA10E779E}"/>
              </a:ext>
            </a:extLst>
          </p:cNvPr>
          <p:cNvSpPr>
            <a:spLocks noGrp="1"/>
          </p:cNvSpPr>
          <p:nvPr>
            <p:ph type="body" sz="quarter" idx="18" hasCustomPrompt="1"/>
          </p:nvPr>
        </p:nvSpPr>
        <p:spPr>
          <a:xfrm>
            <a:off x="864001" y="4238556"/>
            <a:ext cx="288000" cy="253652"/>
          </a:xfrm>
          <a:blipFill>
            <a:blip r:embed="rId5" cstate="print">
              <a:extLst>
                <a:ext uri="{28A0092B-C50C-407E-A947-70E740481C1C}">
                  <a14:useLocalDpi xmlns:a14="http://schemas.microsoft.com/office/drawing/2010/main"/>
                </a:ext>
              </a:extLst>
            </a:blip>
            <a:stretch>
              <a:fillRect/>
            </a:stretch>
          </a:blipFill>
          <a:ln>
            <a:noFill/>
          </a:ln>
        </p:spPr>
        <p:txBody>
          <a:bodyPr/>
          <a:lstStyle>
            <a:lvl1pPr marL="0" indent="0" rtl="0">
              <a:buNone/>
              <a:defRPr sz="100">
                <a:solidFill>
                  <a:schemeClr val="bg1">
                    <a:alpha val="0"/>
                  </a:schemeClr>
                </a:solidFill>
              </a:defRPr>
            </a:lvl1pPr>
          </a:lstStyle>
          <a:p>
            <a:pPr lvl="0"/>
            <a:r>
              <a:rPr lang="en-GB" noProof="0"/>
              <a:t>.</a:t>
            </a:r>
          </a:p>
        </p:txBody>
      </p:sp>
      <p:sp>
        <p:nvSpPr>
          <p:cNvPr id="77" name="Text Placeholder 43">
            <a:extLst>
              <a:ext uri="{FF2B5EF4-FFF2-40B4-BE49-F238E27FC236}">
                <a16:creationId xmlns:a16="http://schemas.microsoft.com/office/drawing/2014/main" id="{9A496C9E-D567-76DE-1404-D4A0596855DE}"/>
              </a:ext>
            </a:extLst>
          </p:cNvPr>
          <p:cNvSpPr>
            <a:spLocks noGrp="1"/>
          </p:cNvSpPr>
          <p:nvPr>
            <p:ph type="body" sz="quarter" idx="19" hasCustomPrompt="1"/>
          </p:nvPr>
        </p:nvSpPr>
        <p:spPr>
          <a:xfrm flipH="1" flipV="1">
            <a:off x="5374801" y="6292522"/>
            <a:ext cx="288000" cy="253652"/>
          </a:xfrm>
          <a:blipFill>
            <a:blip r:embed="rId5" cstate="print">
              <a:extLst>
                <a:ext uri="{28A0092B-C50C-407E-A947-70E740481C1C}">
                  <a14:useLocalDpi xmlns:a14="http://schemas.microsoft.com/office/drawing/2010/main"/>
                </a:ext>
              </a:extLst>
            </a:blip>
            <a:stretch>
              <a:fillRect/>
            </a:stretch>
          </a:blipFill>
          <a:ln>
            <a:noFill/>
          </a:ln>
        </p:spPr>
        <p:txBody>
          <a:bodyPr/>
          <a:lstStyle>
            <a:lvl1pPr marL="0" indent="0" rtl="0">
              <a:buNone/>
              <a:defRPr sz="100">
                <a:solidFill>
                  <a:schemeClr val="bg1">
                    <a:alpha val="0"/>
                  </a:schemeClr>
                </a:solidFill>
              </a:defRPr>
            </a:lvl1pPr>
          </a:lstStyle>
          <a:p>
            <a:pPr lvl="0"/>
            <a:r>
              <a:rPr lang="en-GB" noProof="0"/>
              <a:t>.</a:t>
            </a:r>
          </a:p>
        </p:txBody>
      </p:sp>
    </p:spTree>
    <p:extLst>
      <p:ext uri="{BB962C8B-B14F-4D97-AF65-F5344CB8AC3E}">
        <p14:creationId xmlns:p14="http://schemas.microsoft.com/office/powerpoint/2010/main" val="824988703"/>
      </p:ext>
    </p:extLst>
  </p:cSld>
  <p:clrMapOvr>
    <a:masterClrMapping/>
  </p:clrMapOvr>
  <p:transition spd="slow">
    <p:push dir="u"/>
  </p:transition>
  <p:extLst>
    <p:ext uri="{DCECCB84-F9BA-43D5-87BE-67443E8EF086}">
      <p15:sldGuideLst xmlns:p15="http://schemas.microsoft.com/office/powerpoint/2012/main">
        <p15:guide id="16" pos="3840">
          <p15:clr>
            <a:srgbClr val="FBAE40"/>
          </p15:clr>
        </p15:guide>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7409" userDrawn="1">
          <p15:clr>
            <a:srgbClr val="FBAE40"/>
          </p15:clr>
        </p15:guide>
        <p15:guide id="22" pos="411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mp; text with image banner">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8494459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BCC190FF-DE90-AA8F-6845-8A45102A591E}"/>
              </a:ext>
            </a:extLst>
          </p:cNvPr>
          <p:cNvSpPr>
            <a:spLocks noGrp="1"/>
          </p:cNvSpPr>
          <p:nvPr>
            <p:ph type="pic" sz="quarter" idx="15" hasCustomPrompt="1"/>
          </p:nvPr>
        </p:nvSpPr>
        <p:spPr>
          <a:xfrm>
            <a:off x="0" y="1098000"/>
            <a:ext cx="12192000" cy="1944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3475239"/>
            <a:ext cx="11329789" cy="2952549"/>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3" name="Title 2">
            <a:extLst>
              <a:ext uri="{FF2B5EF4-FFF2-40B4-BE49-F238E27FC236}">
                <a16:creationId xmlns:a16="http://schemas.microsoft.com/office/drawing/2014/main" id="{3EFF00CA-6EEE-1446-767F-22A63CDAEDBE}"/>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3681093936"/>
      </p:ext>
    </p:extLst>
  </p:cSld>
  <p:clrMapOvr>
    <a:masterClrMapping/>
  </p:clrMapOvr>
  <p:transition spd="slow">
    <p:push dir="u"/>
  </p:transition>
  <p:extLst>
    <p:ext uri="{DCECCB84-F9BA-43D5-87BE-67443E8EF086}">
      <p15:sldGuideLst xmlns:p15="http://schemas.microsoft.com/office/powerpoint/2012/main">
        <p15:guide id="15" orient="horz" pos="1916" userDrawn="1">
          <p15:clr>
            <a:srgbClr val="FBAE40"/>
          </p15:clr>
        </p15:guide>
        <p15:guide id="16" pos="270" userDrawn="1">
          <p15:clr>
            <a:srgbClr val="FBAE40"/>
          </p15:clr>
        </p15:guide>
        <p15:guide id="17" orient="horz" pos="692" userDrawn="1">
          <p15:clr>
            <a:srgbClr val="FBAE40"/>
          </p15:clr>
        </p15:guide>
        <p15:guide id="18" orient="horz" pos="4049" userDrawn="1">
          <p15:clr>
            <a:srgbClr val="FBAE40"/>
          </p15:clr>
        </p15:guide>
        <p15:guide id="19" pos="7409" userDrawn="1">
          <p15:clr>
            <a:srgbClr val="FBAE40"/>
          </p15:clr>
        </p15:guide>
        <p15:guide id="20" orient="horz" pos="218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ood slide / full-screen">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86345F9D-58D8-A03C-2C14-3C466D3CBBEC}"/>
              </a:ext>
            </a:extLst>
          </p:cNvPr>
          <p:cNvGraphicFramePr>
            <a:graphicFrameLocks noChangeAspect="1"/>
          </p:cNvGraphicFramePr>
          <p:nvPr>
            <p:custDataLst>
              <p:tags r:id="rId1"/>
            </p:custDataLst>
            <p:extLst>
              <p:ext uri="{D42A27DB-BD31-4B8C-83A1-F6EECF244321}">
                <p14:modId xmlns:p14="http://schemas.microsoft.com/office/powerpoint/2010/main" val="156968764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7" name="Object 6" hidden="1">
                        <a:extLst>
                          <a:ext uri="{FF2B5EF4-FFF2-40B4-BE49-F238E27FC236}">
                            <a16:creationId xmlns:a16="http://schemas.microsoft.com/office/drawing/2014/main" id="{86345F9D-58D8-A03C-2C14-3C466D3CBBEC}"/>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Picture Placeholder 3">
            <a:extLst>
              <a:ext uri="{FF2B5EF4-FFF2-40B4-BE49-F238E27FC236}">
                <a16:creationId xmlns:a16="http://schemas.microsoft.com/office/drawing/2014/main" id="{F4414B2E-C340-9140-1BD1-92410CBF7B56}"/>
              </a:ext>
            </a:extLst>
          </p:cNvPr>
          <p:cNvSpPr>
            <a:spLocks noGrp="1"/>
          </p:cNvSpPr>
          <p:nvPr>
            <p:ph type="pic" sz="quarter" idx="15" hasCustomPrompt="1"/>
          </p:nvPr>
        </p:nvSpPr>
        <p:spPr>
          <a:xfrm>
            <a:off x="0" y="0"/>
            <a:ext cx="12192000" cy="6858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4" name="Text Placeholder 38">
            <a:extLst>
              <a:ext uri="{FF2B5EF4-FFF2-40B4-BE49-F238E27FC236}">
                <a16:creationId xmlns:a16="http://schemas.microsoft.com/office/drawing/2014/main" id="{9765689A-1419-4CD4-170E-F5C60B64177E}"/>
              </a:ext>
            </a:extLst>
          </p:cNvPr>
          <p:cNvSpPr>
            <a:spLocks noGrp="1"/>
          </p:cNvSpPr>
          <p:nvPr>
            <p:ph type="body" sz="quarter" idx="16" hasCustomPrompt="1"/>
          </p:nvPr>
        </p:nvSpPr>
        <p:spPr>
          <a:xfrm>
            <a:off x="432000" y="1098000"/>
            <a:ext cx="8640000" cy="1487991"/>
          </a:xfrm>
          <a:solidFill>
            <a:schemeClr val="tx2">
              <a:alpha val="85000"/>
            </a:schemeClr>
          </a:solidFill>
        </p:spPr>
        <p:txBody>
          <a:bodyPr wrap="square" lIns="432000" tIns="432000" rIns="432000" bIns="432000" anchor="t">
            <a:spAutoFit/>
          </a:bodyPr>
          <a:lstStyle>
            <a:lvl1pPr marL="0" indent="0" rtl="0">
              <a:lnSpc>
                <a:spcPct val="100000"/>
              </a:lnSpc>
              <a:spcAft>
                <a:spcPts val="0"/>
              </a:spcAft>
              <a:buNone/>
              <a:defRPr sz="4000" b="1">
                <a:solidFill>
                  <a:schemeClr val="bg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Text, 40pt</a:t>
            </a:r>
          </a:p>
        </p:txBody>
      </p:sp>
      <p:sp>
        <p:nvSpPr>
          <p:cNvPr id="15" name="Text Placeholder 43">
            <a:extLst>
              <a:ext uri="{FF2B5EF4-FFF2-40B4-BE49-F238E27FC236}">
                <a16:creationId xmlns:a16="http://schemas.microsoft.com/office/drawing/2014/main" id="{8E425FDA-ACD2-D989-043B-F820E6AB5162}"/>
              </a:ext>
            </a:extLst>
          </p:cNvPr>
          <p:cNvSpPr>
            <a:spLocks noGrp="1"/>
          </p:cNvSpPr>
          <p:nvPr>
            <p:ph type="body" sz="quarter" idx="18" hasCustomPrompt="1"/>
          </p:nvPr>
        </p:nvSpPr>
        <p:spPr>
          <a:xfrm>
            <a:off x="10841432" y="172618"/>
            <a:ext cx="1350568" cy="684364"/>
          </a:xfrm>
          <a:blipFill dpi="0"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p:spPr>
        <p:txBody>
          <a:bodyPr/>
          <a:lstStyle>
            <a:lvl1pPr marL="0" indent="0" rtl="0">
              <a:buNone/>
              <a:defRPr sz="100">
                <a:solidFill>
                  <a:schemeClr val="bg1">
                    <a:alpha val="0"/>
                  </a:schemeClr>
                </a:solidFill>
              </a:defRPr>
            </a:lvl1pPr>
          </a:lstStyle>
          <a:p>
            <a:pPr lvl="0"/>
            <a:r>
              <a:rPr lang="en-GB" noProof="0"/>
              <a:t>.</a:t>
            </a:r>
          </a:p>
        </p:txBody>
      </p:sp>
    </p:spTree>
    <p:extLst>
      <p:ext uri="{BB962C8B-B14F-4D97-AF65-F5344CB8AC3E}">
        <p14:creationId xmlns:p14="http://schemas.microsoft.com/office/powerpoint/2010/main" val="1825679516"/>
      </p:ext>
    </p:extLst>
  </p:cSld>
  <p:clrMapOvr>
    <a:masterClrMapping/>
  </p:clrMapOvr>
  <p:transition spd="slow">
    <p:push dir="u"/>
  </p:transition>
  <p:extLst>
    <p:ext uri="{DCECCB84-F9BA-43D5-87BE-67443E8EF086}">
      <p15:sldGuideLst xmlns:p15="http://schemas.microsoft.com/office/powerpoint/2012/main">
        <p15:guide id="3" pos="270" userDrawn="1">
          <p15:clr>
            <a:srgbClr val="FBAE40"/>
          </p15:clr>
        </p15:guide>
        <p15:guide id="4" pos="5715"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with imag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256129758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Picture Placeholder 3">
            <a:extLst>
              <a:ext uri="{FF2B5EF4-FFF2-40B4-BE49-F238E27FC236}">
                <a16:creationId xmlns:a16="http://schemas.microsoft.com/office/drawing/2014/main" id="{B1008097-4228-1AEA-6834-837AEB6C765F}"/>
              </a:ext>
            </a:extLst>
          </p:cNvPr>
          <p:cNvSpPr>
            <a:spLocks noGrp="1"/>
          </p:cNvSpPr>
          <p:nvPr>
            <p:ph type="pic" sz="quarter" idx="15" hasCustomPrompt="1"/>
          </p:nvPr>
        </p:nvSpPr>
        <p:spPr>
          <a:xfrm>
            <a:off x="0" y="1098000"/>
            <a:ext cx="121920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2" name="Title 1">
            <a:extLst>
              <a:ext uri="{FF2B5EF4-FFF2-40B4-BE49-F238E27FC236}">
                <a16:creationId xmlns:a16="http://schemas.microsoft.com/office/drawing/2014/main" id="{3C6B8952-F9D6-8A77-2EE2-5858DB422187}"/>
              </a:ext>
            </a:extLst>
          </p:cNvPr>
          <p:cNvSpPr>
            <a:spLocks noGrp="1"/>
          </p:cNvSpPr>
          <p:nvPr>
            <p:ph type="title" hasCustomPrompt="1"/>
          </p:nvPr>
        </p:nvSpPr>
        <p:spPr/>
        <p:txBody>
          <a:bodyPr vert="horz"/>
          <a:lstStyle>
            <a:lvl1pPr rtl="0">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2348137067"/>
      </p:ext>
    </p:extLst>
  </p:cSld>
  <p:clrMapOvr>
    <a:masterClrMapping/>
  </p:clrMapOvr>
  <p:transition spd="slow">
    <p:push dir="u"/>
  </p:transition>
  <p:extLst>
    <p:ext uri="{DCECCB84-F9BA-43D5-87BE-67443E8EF086}">
      <p15:sldGuideLst xmlns:p15="http://schemas.microsoft.com/office/powerpoint/2012/main">
        <p15:guide id="10" pos="270" userDrawn="1">
          <p15:clr>
            <a:srgbClr val="FBAE40"/>
          </p15:clr>
        </p15:guide>
        <p15:guide id="11" orient="horz" pos="69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articipant 2x">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387514063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4" name="Text Placeholder 43">
            <a:extLst>
              <a:ext uri="{FF2B5EF4-FFF2-40B4-BE49-F238E27FC236}">
                <a16:creationId xmlns:a16="http://schemas.microsoft.com/office/drawing/2014/main" id="{F1B83D0F-C30D-1DAC-90DB-D661B5AF376B}"/>
              </a:ext>
            </a:extLst>
          </p:cNvPr>
          <p:cNvSpPr>
            <a:spLocks noGrp="1"/>
          </p:cNvSpPr>
          <p:nvPr>
            <p:ph type="body" sz="quarter" idx="17" hasCustomPrompt="1"/>
          </p:nvPr>
        </p:nvSpPr>
        <p:spPr>
          <a:xfrm>
            <a:off x="3261360"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5" name="Text Placeholder 43">
            <a:extLst>
              <a:ext uri="{FF2B5EF4-FFF2-40B4-BE49-F238E27FC236}">
                <a16:creationId xmlns:a16="http://schemas.microsoft.com/office/drawing/2014/main" id="{B90C9969-7DC5-B20D-8F4C-02AC5884CB43}"/>
              </a:ext>
            </a:extLst>
          </p:cNvPr>
          <p:cNvSpPr>
            <a:spLocks noGrp="1"/>
          </p:cNvSpPr>
          <p:nvPr>
            <p:ph type="body" sz="quarter" idx="18" hasCustomPrompt="1"/>
          </p:nvPr>
        </p:nvSpPr>
        <p:spPr>
          <a:xfrm>
            <a:off x="6322980"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6" name="Text Placeholder 43">
            <a:extLst>
              <a:ext uri="{FF2B5EF4-FFF2-40B4-BE49-F238E27FC236}">
                <a16:creationId xmlns:a16="http://schemas.microsoft.com/office/drawing/2014/main" id="{D33D3630-A9BD-59E4-DB03-46F3F54B0B0D}"/>
              </a:ext>
            </a:extLst>
          </p:cNvPr>
          <p:cNvSpPr>
            <a:spLocks noGrp="1"/>
          </p:cNvSpPr>
          <p:nvPr>
            <p:ph type="body" sz="quarter" idx="19" hasCustomPrompt="1"/>
          </p:nvPr>
        </p:nvSpPr>
        <p:spPr>
          <a:xfrm>
            <a:off x="3261360"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7" name="Text Placeholder 43">
            <a:extLst>
              <a:ext uri="{FF2B5EF4-FFF2-40B4-BE49-F238E27FC236}">
                <a16:creationId xmlns:a16="http://schemas.microsoft.com/office/drawing/2014/main" id="{2A5B2A23-B287-6454-94B2-CD333710069B}"/>
              </a:ext>
            </a:extLst>
          </p:cNvPr>
          <p:cNvSpPr>
            <a:spLocks noGrp="1"/>
          </p:cNvSpPr>
          <p:nvPr>
            <p:ph type="body" sz="quarter" idx="20" hasCustomPrompt="1"/>
          </p:nvPr>
        </p:nvSpPr>
        <p:spPr>
          <a:xfrm>
            <a:off x="6322980"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1" name="Picture Placeholder 3">
            <a:extLst>
              <a:ext uri="{FF2B5EF4-FFF2-40B4-BE49-F238E27FC236}">
                <a16:creationId xmlns:a16="http://schemas.microsoft.com/office/drawing/2014/main" id="{CC2D6935-038F-D464-C92D-808B5EA87C28}"/>
              </a:ext>
            </a:extLst>
          </p:cNvPr>
          <p:cNvSpPr>
            <a:spLocks noGrp="1"/>
          </p:cNvSpPr>
          <p:nvPr>
            <p:ph type="pic" sz="quarter" idx="15" hasCustomPrompt="1"/>
          </p:nvPr>
        </p:nvSpPr>
        <p:spPr>
          <a:xfrm>
            <a:off x="3832825"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2" name="Picture Placeholder 3">
            <a:extLst>
              <a:ext uri="{FF2B5EF4-FFF2-40B4-BE49-F238E27FC236}">
                <a16:creationId xmlns:a16="http://schemas.microsoft.com/office/drawing/2014/main" id="{FD410EBB-3FEB-6D5F-877D-39A60AC85BE4}"/>
              </a:ext>
            </a:extLst>
          </p:cNvPr>
          <p:cNvSpPr>
            <a:spLocks noGrp="1"/>
          </p:cNvSpPr>
          <p:nvPr>
            <p:ph type="pic" sz="quarter" idx="16" hasCustomPrompt="1"/>
          </p:nvPr>
        </p:nvSpPr>
        <p:spPr>
          <a:xfrm>
            <a:off x="6894445"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2" name="Title 1">
            <a:extLst>
              <a:ext uri="{FF2B5EF4-FFF2-40B4-BE49-F238E27FC236}">
                <a16:creationId xmlns:a16="http://schemas.microsoft.com/office/drawing/2014/main" id="{52C2CF4B-8A3C-13FA-BECD-9DB01F4A614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3330464618"/>
      </p:ext>
    </p:extLst>
  </p:cSld>
  <p:clrMapOvr>
    <a:masterClrMapping/>
  </p:clrMapOvr>
  <p:transition spd="slow">
    <p:push dir="u"/>
  </p:transition>
  <p:extLst>
    <p:ext uri="{DCECCB84-F9BA-43D5-87BE-67443E8EF086}">
      <p15:sldGuideLst xmlns:p15="http://schemas.microsoft.com/office/powerpoint/2012/main">
        <p15:guide id="12" orient="horz" pos="963" userDrawn="1">
          <p15:clr>
            <a:srgbClr val="FBAE40"/>
          </p15:clr>
        </p15:guide>
        <p15:guide id="13" pos="270" userDrawn="1">
          <p15:clr>
            <a:srgbClr val="FBAE40"/>
          </p15:clr>
        </p15:guide>
        <p15:guide id="14" orient="horz" pos="692" userDrawn="1">
          <p15:clr>
            <a:srgbClr val="FBAE40"/>
          </p15:clr>
        </p15:guide>
        <p15:guide id="15" orient="horz" pos="4049" userDrawn="1">
          <p15:clr>
            <a:srgbClr val="FBAE40"/>
          </p15:clr>
        </p15:guide>
        <p15:guide id="16" pos="7409"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5876119-2931-B4D9-CA69-9C3C8D96449E}"/>
              </a:ext>
            </a:extLst>
          </p:cNvPr>
          <p:cNvGraphicFramePr>
            <a:graphicFrameLocks noChangeAspect="1"/>
          </p:cNvGraphicFramePr>
          <p:nvPr>
            <p:custDataLst>
              <p:tags r:id="rId1"/>
            </p:custDataLst>
            <p:extLst>
              <p:ext uri="{D42A27DB-BD31-4B8C-83A1-F6EECF244321}">
                <p14:modId xmlns:p14="http://schemas.microsoft.com/office/powerpoint/2010/main" val="39076882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25876119-2931-B4D9-CA69-9C3C8D96449E}"/>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6EC64C37-AEAB-AB56-B60A-FA7B85FC0FAA}"/>
              </a:ext>
            </a:extLst>
          </p:cNvPr>
          <p:cNvSpPr/>
          <p:nvPr userDrawn="1"/>
        </p:nvSpPr>
        <p:spPr>
          <a:xfrm>
            <a:off x="0" y="1098000"/>
            <a:ext cx="12192000" cy="5760000"/>
          </a:xfrm>
          <a:prstGeom prst="rect">
            <a:avLst/>
          </a:prstGeom>
          <a:solidFill>
            <a:srgbClr val="FFFFFF"/>
          </a:solidFill>
        </p:spPr>
        <p:txBody>
          <a:bodyPr wrap="square" lIns="72000" tIns="72000" rIns="72000" bIns="72000" rtlCol="0" anchor="ctr">
            <a:noAutofit/>
          </a:bodyPr>
          <a:lstStyle/>
          <a:p>
            <a:pPr algn="ctr" rtl="0"/>
            <a:endParaRPr lang="en-GB" sz="1600" noProof="0">
              <a:solidFill>
                <a:schemeClr val="bg1"/>
              </a:solidFill>
            </a:endParaRPr>
          </a:p>
        </p:txBody>
      </p:sp>
      <p:sp>
        <p:nvSpPr>
          <p:cNvPr id="7" name="Picture Placeholder 3">
            <a:extLst>
              <a:ext uri="{FF2B5EF4-FFF2-40B4-BE49-F238E27FC236}">
                <a16:creationId xmlns:a16="http://schemas.microsoft.com/office/drawing/2014/main" id="{4A971CC8-DBCE-5991-27FA-298EE4BC6AA6}"/>
              </a:ext>
            </a:extLst>
          </p:cNvPr>
          <p:cNvSpPr>
            <a:spLocks noGrp="1"/>
          </p:cNvSpPr>
          <p:nvPr>
            <p:ph type="pic" sz="quarter" idx="15" hasCustomPrompt="1"/>
          </p:nvPr>
        </p:nvSpPr>
        <p:spPr>
          <a:xfrm>
            <a:off x="0" y="1098000"/>
            <a:ext cx="12192000" cy="21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3" name="Subtitle 2">
            <a:extLst>
              <a:ext uri="{FF2B5EF4-FFF2-40B4-BE49-F238E27FC236}">
                <a16:creationId xmlns:a16="http://schemas.microsoft.com/office/drawing/2014/main" id="{2272B9AC-C49E-CA80-7854-76D1F5F342B1}"/>
              </a:ext>
            </a:extLst>
          </p:cNvPr>
          <p:cNvSpPr>
            <a:spLocks noGrp="1"/>
          </p:cNvSpPr>
          <p:nvPr>
            <p:ph type="subTitle" idx="1" hasCustomPrompt="1"/>
          </p:nvPr>
        </p:nvSpPr>
        <p:spPr>
          <a:xfrm>
            <a:off x="431999" y="5868000"/>
            <a:ext cx="11331375" cy="369332"/>
          </a:xfrm>
        </p:spPr>
        <p:txBody>
          <a:bodyPr>
            <a:noAutofit/>
          </a:bodyPr>
          <a:lstStyle>
            <a:lvl1pPr marL="0" indent="0" algn="l" rtl="0">
              <a:lnSpc>
                <a:spcPct val="100000"/>
              </a:lnSpc>
              <a:spcAft>
                <a:spcPts val="0"/>
              </a:spcAft>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GB" noProof="0"/>
              <a:t>Subtitle, 24pt, 1 line only</a:t>
            </a:r>
          </a:p>
        </p:txBody>
      </p:sp>
      <p:sp>
        <p:nvSpPr>
          <p:cNvPr id="2" name="Title 1">
            <a:extLst>
              <a:ext uri="{FF2B5EF4-FFF2-40B4-BE49-F238E27FC236}">
                <a16:creationId xmlns:a16="http://schemas.microsoft.com/office/drawing/2014/main" id="{181D0822-52F9-BD4E-ADA5-49B7C764328D}"/>
              </a:ext>
            </a:extLst>
          </p:cNvPr>
          <p:cNvSpPr>
            <a:spLocks noGrp="1"/>
          </p:cNvSpPr>
          <p:nvPr>
            <p:ph type="ctrTitle" hasCustomPrompt="1"/>
          </p:nvPr>
        </p:nvSpPr>
        <p:spPr>
          <a:xfrm>
            <a:off x="431999" y="4246162"/>
            <a:ext cx="11331375" cy="1477328"/>
          </a:xfrm>
        </p:spPr>
        <p:txBody>
          <a:bodyPr vert="horz" anchor="b">
            <a:noAutofit/>
          </a:bodyPr>
          <a:lstStyle>
            <a:lvl1pPr algn="l" rtl="0">
              <a:defRPr sz="4800">
                <a:solidFill>
                  <a:schemeClr val="tx2"/>
                </a:solidFill>
              </a:defRPr>
            </a:lvl1pPr>
          </a:lstStyle>
          <a:p>
            <a:r>
              <a:rPr lang="en-GB" noProof="0"/>
              <a:t>Title, 48pt, </a:t>
            </a:r>
            <a:br>
              <a:rPr lang="en-GB" noProof="0"/>
            </a:br>
            <a:r>
              <a:rPr lang="en-GB" noProof="0"/>
              <a:t>2 lines</a:t>
            </a:r>
          </a:p>
        </p:txBody>
      </p:sp>
    </p:spTree>
    <p:extLst>
      <p:ext uri="{BB962C8B-B14F-4D97-AF65-F5344CB8AC3E}">
        <p14:creationId xmlns:p14="http://schemas.microsoft.com/office/powerpoint/2010/main" val="2846660333"/>
      </p:ext>
    </p:extLst>
  </p:cSld>
  <p:clrMapOvr>
    <a:masterClrMapping/>
  </p:clrMapOvr>
  <p:transition spd="slow">
    <p:push dir="u"/>
  </p:transition>
  <p:extLst>
    <p:ext uri="{DCECCB84-F9BA-43D5-87BE-67443E8EF086}">
      <p15:sldGuideLst xmlns:p15="http://schemas.microsoft.com/office/powerpoint/2012/main">
        <p15:guide id="6" pos="270" userDrawn="1">
          <p15:clr>
            <a:srgbClr val="FBAE40"/>
          </p15:clr>
        </p15:guide>
        <p15:guide id="7" pos="7409"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rticipant 3x">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344976729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6" name="Picture Placeholder 3">
            <a:extLst>
              <a:ext uri="{FF2B5EF4-FFF2-40B4-BE49-F238E27FC236}">
                <a16:creationId xmlns:a16="http://schemas.microsoft.com/office/drawing/2014/main" id="{575FA654-6B49-780A-BFB4-222C98774724}"/>
              </a:ext>
            </a:extLst>
          </p:cNvPr>
          <p:cNvSpPr>
            <a:spLocks noGrp="1"/>
          </p:cNvSpPr>
          <p:nvPr>
            <p:ph type="pic" sz="quarter" idx="23" hasCustomPrompt="1"/>
          </p:nvPr>
        </p:nvSpPr>
        <p:spPr>
          <a:xfrm>
            <a:off x="9684211"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4" name="Text Placeholder 43">
            <a:extLst>
              <a:ext uri="{FF2B5EF4-FFF2-40B4-BE49-F238E27FC236}">
                <a16:creationId xmlns:a16="http://schemas.microsoft.com/office/drawing/2014/main" id="{F1B83D0F-C30D-1DAC-90DB-D661B5AF376B}"/>
              </a:ext>
            </a:extLst>
          </p:cNvPr>
          <p:cNvSpPr>
            <a:spLocks noGrp="1"/>
          </p:cNvSpPr>
          <p:nvPr>
            <p:ph type="body" sz="quarter" idx="17" hasCustomPrompt="1"/>
          </p:nvPr>
        </p:nvSpPr>
        <p:spPr>
          <a:xfrm>
            <a:off x="49053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5" name="Text Placeholder 43">
            <a:extLst>
              <a:ext uri="{FF2B5EF4-FFF2-40B4-BE49-F238E27FC236}">
                <a16:creationId xmlns:a16="http://schemas.microsoft.com/office/drawing/2014/main" id="{B90C9969-7DC5-B20D-8F4C-02AC5884CB43}"/>
              </a:ext>
            </a:extLst>
          </p:cNvPr>
          <p:cNvSpPr>
            <a:spLocks noGrp="1"/>
          </p:cNvSpPr>
          <p:nvPr>
            <p:ph type="body" sz="quarter" idx="18" hasCustomPrompt="1"/>
          </p:nvPr>
        </p:nvSpPr>
        <p:spPr>
          <a:xfrm>
            <a:off x="480453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6" name="Text Placeholder 43">
            <a:extLst>
              <a:ext uri="{FF2B5EF4-FFF2-40B4-BE49-F238E27FC236}">
                <a16:creationId xmlns:a16="http://schemas.microsoft.com/office/drawing/2014/main" id="{D33D3630-A9BD-59E4-DB03-46F3F54B0B0D}"/>
              </a:ext>
            </a:extLst>
          </p:cNvPr>
          <p:cNvSpPr>
            <a:spLocks noGrp="1"/>
          </p:cNvSpPr>
          <p:nvPr>
            <p:ph type="body" sz="quarter" idx="19" hasCustomPrompt="1"/>
          </p:nvPr>
        </p:nvSpPr>
        <p:spPr>
          <a:xfrm>
            <a:off x="49053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7" name="Text Placeholder 43">
            <a:extLst>
              <a:ext uri="{FF2B5EF4-FFF2-40B4-BE49-F238E27FC236}">
                <a16:creationId xmlns:a16="http://schemas.microsoft.com/office/drawing/2014/main" id="{2A5B2A23-B287-6454-94B2-CD333710069B}"/>
              </a:ext>
            </a:extLst>
          </p:cNvPr>
          <p:cNvSpPr>
            <a:spLocks noGrp="1"/>
          </p:cNvSpPr>
          <p:nvPr>
            <p:ph type="body" sz="quarter" idx="20" hasCustomPrompt="1"/>
          </p:nvPr>
        </p:nvSpPr>
        <p:spPr>
          <a:xfrm>
            <a:off x="480453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1" name="Picture Placeholder 3">
            <a:extLst>
              <a:ext uri="{FF2B5EF4-FFF2-40B4-BE49-F238E27FC236}">
                <a16:creationId xmlns:a16="http://schemas.microsoft.com/office/drawing/2014/main" id="{CC2D6935-038F-D464-C92D-808B5EA87C28}"/>
              </a:ext>
            </a:extLst>
          </p:cNvPr>
          <p:cNvSpPr>
            <a:spLocks noGrp="1"/>
          </p:cNvSpPr>
          <p:nvPr>
            <p:ph type="pic" sz="quarter" idx="15" hasCustomPrompt="1"/>
          </p:nvPr>
        </p:nvSpPr>
        <p:spPr>
          <a:xfrm>
            <a:off x="106200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2" name="Picture Placeholder 3">
            <a:extLst>
              <a:ext uri="{FF2B5EF4-FFF2-40B4-BE49-F238E27FC236}">
                <a16:creationId xmlns:a16="http://schemas.microsoft.com/office/drawing/2014/main" id="{FD410EBB-3FEB-6D5F-877D-39A60AC85BE4}"/>
              </a:ext>
            </a:extLst>
          </p:cNvPr>
          <p:cNvSpPr>
            <a:spLocks noGrp="1"/>
          </p:cNvSpPr>
          <p:nvPr>
            <p:ph type="pic" sz="quarter" idx="16" hasCustomPrompt="1"/>
          </p:nvPr>
        </p:nvSpPr>
        <p:spPr>
          <a:xfrm>
            <a:off x="537600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3" name="Text Placeholder 43">
            <a:extLst>
              <a:ext uri="{FF2B5EF4-FFF2-40B4-BE49-F238E27FC236}">
                <a16:creationId xmlns:a16="http://schemas.microsoft.com/office/drawing/2014/main" id="{5842F8D1-C8E7-B7F7-193F-396D7F0C1FD5}"/>
              </a:ext>
            </a:extLst>
          </p:cNvPr>
          <p:cNvSpPr>
            <a:spLocks noGrp="1"/>
          </p:cNvSpPr>
          <p:nvPr>
            <p:ph type="body" sz="quarter" idx="21" hasCustomPrompt="1"/>
          </p:nvPr>
        </p:nvSpPr>
        <p:spPr>
          <a:xfrm>
            <a:off x="9112746"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35" name="Text Placeholder 43">
            <a:extLst>
              <a:ext uri="{FF2B5EF4-FFF2-40B4-BE49-F238E27FC236}">
                <a16:creationId xmlns:a16="http://schemas.microsoft.com/office/drawing/2014/main" id="{F7ED4793-8249-B71F-2BD9-1E188E589562}"/>
              </a:ext>
            </a:extLst>
          </p:cNvPr>
          <p:cNvSpPr>
            <a:spLocks noGrp="1"/>
          </p:cNvSpPr>
          <p:nvPr>
            <p:ph type="body" sz="quarter" idx="22" hasCustomPrompt="1"/>
          </p:nvPr>
        </p:nvSpPr>
        <p:spPr>
          <a:xfrm>
            <a:off x="9112746"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3" name="Title 2">
            <a:extLst>
              <a:ext uri="{FF2B5EF4-FFF2-40B4-BE49-F238E27FC236}">
                <a16:creationId xmlns:a16="http://schemas.microsoft.com/office/drawing/2014/main" id="{CC01AD36-B7B0-8DA3-E4DF-7B92563C34F5}"/>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71873576"/>
      </p:ext>
    </p:extLst>
  </p:cSld>
  <p:clrMapOvr>
    <a:masterClrMapping/>
  </p:clrMapOvr>
  <p:transition spd="slow">
    <p:push dir="u"/>
  </p:transition>
  <p:extLst>
    <p:ext uri="{DCECCB84-F9BA-43D5-87BE-67443E8EF086}">
      <p15:sldGuideLst xmlns:p15="http://schemas.microsoft.com/office/powerpoint/2012/main">
        <p15:guide id="12" orient="horz" pos="963" userDrawn="1">
          <p15:clr>
            <a:srgbClr val="FBAE40"/>
          </p15:clr>
        </p15:guide>
        <p15:guide id="13" pos="270" userDrawn="1">
          <p15:clr>
            <a:srgbClr val="FBAE40"/>
          </p15:clr>
        </p15:guide>
        <p15:guide id="14" orient="horz" pos="692" userDrawn="1">
          <p15:clr>
            <a:srgbClr val="FBAE40"/>
          </p15:clr>
        </p15:guide>
        <p15:guide id="15" orient="horz" pos="4049" userDrawn="1">
          <p15:clr>
            <a:srgbClr val="FBAE40"/>
          </p15:clr>
        </p15:guide>
        <p15:guide id="16" pos="7409"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articipant 4x">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187711517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1" name="Picture Placeholder 3">
            <a:extLst>
              <a:ext uri="{FF2B5EF4-FFF2-40B4-BE49-F238E27FC236}">
                <a16:creationId xmlns:a16="http://schemas.microsoft.com/office/drawing/2014/main" id="{CC2D6935-038F-D464-C92D-808B5EA87C28}"/>
              </a:ext>
            </a:extLst>
          </p:cNvPr>
          <p:cNvSpPr>
            <a:spLocks noGrp="1"/>
          </p:cNvSpPr>
          <p:nvPr>
            <p:ph type="pic" sz="quarter" idx="15" hasCustomPrompt="1"/>
          </p:nvPr>
        </p:nvSpPr>
        <p:spPr>
          <a:xfrm>
            <a:off x="106200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2" name="Picture Placeholder 3">
            <a:extLst>
              <a:ext uri="{FF2B5EF4-FFF2-40B4-BE49-F238E27FC236}">
                <a16:creationId xmlns:a16="http://schemas.microsoft.com/office/drawing/2014/main" id="{FD410EBB-3FEB-6D5F-877D-39A60AC85BE4}"/>
              </a:ext>
            </a:extLst>
          </p:cNvPr>
          <p:cNvSpPr>
            <a:spLocks noGrp="1"/>
          </p:cNvSpPr>
          <p:nvPr>
            <p:ph type="pic" sz="quarter" idx="16" hasCustomPrompt="1"/>
          </p:nvPr>
        </p:nvSpPr>
        <p:spPr>
          <a:xfrm>
            <a:off x="392969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37" name="Picture Placeholder 3">
            <a:extLst>
              <a:ext uri="{FF2B5EF4-FFF2-40B4-BE49-F238E27FC236}">
                <a16:creationId xmlns:a16="http://schemas.microsoft.com/office/drawing/2014/main" id="{D01BDA65-4A3A-8C7F-6D57-257CEA15EDAB}"/>
              </a:ext>
            </a:extLst>
          </p:cNvPr>
          <p:cNvSpPr>
            <a:spLocks noGrp="1"/>
          </p:cNvSpPr>
          <p:nvPr>
            <p:ph type="pic" sz="quarter" idx="23" hasCustomPrompt="1"/>
          </p:nvPr>
        </p:nvSpPr>
        <p:spPr>
          <a:xfrm>
            <a:off x="6822312"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4" name="Text Placeholder 43">
            <a:extLst>
              <a:ext uri="{FF2B5EF4-FFF2-40B4-BE49-F238E27FC236}">
                <a16:creationId xmlns:a16="http://schemas.microsoft.com/office/drawing/2014/main" id="{F1B83D0F-C30D-1DAC-90DB-D661B5AF376B}"/>
              </a:ext>
            </a:extLst>
          </p:cNvPr>
          <p:cNvSpPr>
            <a:spLocks noGrp="1"/>
          </p:cNvSpPr>
          <p:nvPr>
            <p:ph type="body" sz="quarter" idx="17" hasCustomPrompt="1"/>
          </p:nvPr>
        </p:nvSpPr>
        <p:spPr>
          <a:xfrm>
            <a:off x="49053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5" name="Text Placeholder 43">
            <a:extLst>
              <a:ext uri="{FF2B5EF4-FFF2-40B4-BE49-F238E27FC236}">
                <a16:creationId xmlns:a16="http://schemas.microsoft.com/office/drawing/2014/main" id="{B90C9969-7DC5-B20D-8F4C-02AC5884CB43}"/>
              </a:ext>
            </a:extLst>
          </p:cNvPr>
          <p:cNvSpPr>
            <a:spLocks noGrp="1"/>
          </p:cNvSpPr>
          <p:nvPr>
            <p:ph type="body" sz="quarter" idx="18" hasCustomPrompt="1"/>
          </p:nvPr>
        </p:nvSpPr>
        <p:spPr>
          <a:xfrm>
            <a:off x="335822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46" name="Text Placeholder 43">
            <a:extLst>
              <a:ext uri="{FF2B5EF4-FFF2-40B4-BE49-F238E27FC236}">
                <a16:creationId xmlns:a16="http://schemas.microsoft.com/office/drawing/2014/main" id="{D33D3630-A9BD-59E4-DB03-46F3F54B0B0D}"/>
              </a:ext>
            </a:extLst>
          </p:cNvPr>
          <p:cNvSpPr>
            <a:spLocks noGrp="1"/>
          </p:cNvSpPr>
          <p:nvPr>
            <p:ph type="body" sz="quarter" idx="19" hasCustomPrompt="1"/>
          </p:nvPr>
        </p:nvSpPr>
        <p:spPr>
          <a:xfrm>
            <a:off x="49053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7" name="Text Placeholder 43">
            <a:extLst>
              <a:ext uri="{FF2B5EF4-FFF2-40B4-BE49-F238E27FC236}">
                <a16:creationId xmlns:a16="http://schemas.microsoft.com/office/drawing/2014/main" id="{2A5B2A23-B287-6454-94B2-CD333710069B}"/>
              </a:ext>
            </a:extLst>
          </p:cNvPr>
          <p:cNvSpPr>
            <a:spLocks noGrp="1"/>
          </p:cNvSpPr>
          <p:nvPr>
            <p:ph type="body" sz="quarter" idx="20" hasCustomPrompt="1"/>
          </p:nvPr>
        </p:nvSpPr>
        <p:spPr>
          <a:xfrm>
            <a:off x="335822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35" name="Text Placeholder 43">
            <a:extLst>
              <a:ext uri="{FF2B5EF4-FFF2-40B4-BE49-F238E27FC236}">
                <a16:creationId xmlns:a16="http://schemas.microsoft.com/office/drawing/2014/main" id="{B19CB6E8-97CB-822F-3F85-A7275483C46F}"/>
              </a:ext>
            </a:extLst>
          </p:cNvPr>
          <p:cNvSpPr>
            <a:spLocks noGrp="1"/>
          </p:cNvSpPr>
          <p:nvPr>
            <p:ph type="body" sz="quarter" idx="21" hasCustomPrompt="1"/>
          </p:nvPr>
        </p:nvSpPr>
        <p:spPr>
          <a:xfrm>
            <a:off x="6250847"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36" name="Text Placeholder 43">
            <a:extLst>
              <a:ext uri="{FF2B5EF4-FFF2-40B4-BE49-F238E27FC236}">
                <a16:creationId xmlns:a16="http://schemas.microsoft.com/office/drawing/2014/main" id="{2EF03F68-E44D-2D1B-E3CF-23E57CD8ACB4}"/>
              </a:ext>
            </a:extLst>
          </p:cNvPr>
          <p:cNvSpPr>
            <a:spLocks noGrp="1"/>
          </p:cNvSpPr>
          <p:nvPr>
            <p:ph type="body" sz="quarter" idx="22" hasCustomPrompt="1"/>
          </p:nvPr>
        </p:nvSpPr>
        <p:spPr>
          <a:xfrm>
            <a:off x="6250847"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3" name="Picture Placeholder 3">
            <a:extLst>
              <a:ext uri="{FF2B5EF4-FFF2-40B4-BE49-F238E27FC236}">
                <a16:creationId xmlns:a16="http://schemas.microsoft.com/office/drawing/2014/main" id="{6F69C67C-E89D-2384-2449-3AE3B29A56D6}"/>
              </a:ext>
            </a:extLst>
          </p:cNvPr>
          <p:cNvSpPr>
            <a:spLocks noGrp="1"/>
          </p:cNvSpPr>
          <p:nvPr>
            <p:ph type="pic" sz="quarter" idx="24" hasCustomPrompt="1"/>
          </p:nvPr>
        </p:nvSpPr>
        <p:spPr>
          <a:xfrm>
            <a:off x="9684211"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43">
            <a:extLst>
              <a:ext uri="{FF2B5EF4-FFF2-40B4-BE49-F238E27FC236}">
                <a16:creationId xmlns:a16="http://schemas.microsoft.com/office/drawing/2014/main" id="{4675A820-B82C-20ED-4FD7-8096B1F92A81}"/>
              </a:ext>
            </a:extLst>
          </p:cNvPr>
          <p:cNvSpPr>
            <a:spLocks noGrp="1"/>
          </p:cNvSpPr>
          <p:nvPr>
            <p:ph type="body" sz="quarter" idx="25" hasCustomPrompt="1"/>
          </p:nvPr>
        </p:nvSpPr>
        <p:spPr>
          <a:xfrm>
            <a:off x="9112746"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13" name="Text Placeholder 43">
            <a:extLst>
              <a:ext uri="{FF2B5EF4-FFF2-40B4-BE49-F238E27FC236}">
                <a16:creationId xmlns:a16="http://schemas.microsoft.com/office/drawing/2014/main" id="{DF422E5E-8133-BB32-C099-047DCCC1623A}"/>
              </a:ext>
            </a:extLst>
          </p:cNvPr>
          <p:cNvSpPr>
            <a:spLocks noGrp="1"/>
          </p:cNvSpPr>
          <p:nvPr>
            <p:ph type="body" sz="quarter" idx="26" hasCustomPrompt="1"/>
          </p:nvPr>
        </p:nvSpPr>
        <p:spPr>
          <a:xfrm>
            <a:off x="9112746"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4" name="Title 3">
            <a:extLst>
              <a:ext uri="{FF2B5EF4-FFF2-40B4-BE49-F238E27FC236}">
                <a16:creationId xmlns:a16="http://schemas.microsoft.com/office/drawing/2014/main" id="{47B07921-E735-F94C-40EB-71F2AF0C4E00}"/>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3091910985"/>
      </p:ext>
    </p:extLst>
  </p:cSld>
  <p:clrMapOvr>
    <a:masterClrMapping/>
  </p:clrMapOvr>
  <p:transition spd="slow">
    <p:push dir="u"/>
  </p:transition>
  <p:extLst>
    <p:ext uri="{DCECCB84-F9BA-43D5-87BE-67443E8EF086}">
      <p15:sldGuideLst xmlns:p15="http://schemas.microsoft.com/office/powerpoint/2012/main">
        <p15:guide id="12" orient="horz" pos="963" userDrawn="1">
          <p15:clr>
            <a:srgbClr val="FBAE40"/>
          </p15:clr>
        </p15:guide>
        <p15:guide id="13" pos="270" userDrawn="1">
          <p15:clr>
            <a:srgbClr val="FBAE40"/>
          </p15:clr>
        </p15:guide>
        <p15:guide id="14" orient="horz" pos="692" userDrawn="1">
          <p15:clr>
            <a:srgbClr val="FBAE40"/>
          </p15:clr>
        </p15:guide>
        <p15:guide id="15" orient="horz" pos="4049" userDrawn="1">
          <p15:clr>
            <a:srgbClr val="FBAE40"/>
          </p15:clr>
        </p15:guide>
        <p15:guide id="16" pos="7409"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rticipant 5x">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11210138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0" name="Picture Placeholder 3">
            <a:extLst>
              <a:ext uri="{FF2B5EF4-FFF2-40B4-BE49-F238E27FC236}">
                <a16:creationId xmlns:a16="http://schemas.microsoft.com/office/drawing/2014/main" id="{05696C37-BDF4-2F3D-603C-E1844610595D}"/>
              </a:ext>
            </a:extLst>
          </p:cNvPr>
          <p:cNvSpPr>
            <a:spLocks noGrp="1"/>
          </p:cNvSpPr>
          <p:nvPr>
            <p:ph type="pic" sz="quarter" idx="24" hasCustomPrompt="1"/>
          </p:nvPr>
        </p:nvSpPr>
        <p:spPr>
          <a:xfrm>
            <a:off x="3224666" y="3812592"/>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63" name="Picture Placeholder 3">
            <a:extLst>
              <a:ext uri="{FF2B5EF4-FFF2-40B4-BE49-F238E27FC236}">
                <a16:creationId xmlns:a16="http://schemas.microsoft.com/office/drawing/2014/main" id="{E7C418BE-D8E0-8035-E432-74FD98A897B7}"/>
              </a:ext>
            </a:extLst>
          </p:cNvPr>
          <p:cNvSpPr>
            <a:spLocks noGrp="1"/>
          </p:cNvSpPr>
          <p:nvPr>
            <p:ph type="pic" sz="quarter" idx="27" hasCustomPrompt="1"/>
          </p:nvPr>
        </p:nvSpPr>
        <p:spPr>
          <a:xfrm>
            <a:off x="7525966" y="3812592"/>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9" name="Picture Placeholder 3">
            <a:extLst>
              <a:ext uri="{FF2B5EF4-FFF2-40B4-BE49-F238E27FC236}">
                <a16:creationId xmlns:a16="http://schemas.microsoft.com/office/drawing/2014/main" id="{99175D0A-6D9D-DBBC-30F3-D0FC5D29CD36}"/>
              </a:ext>
            </a:extLst>
          </p:cNvPr>
          <p:cNvSpPr>
            <a:spLocks noGrp="1"/>
          </p:cNvSpPr>
          <p:nvPr>
            <p:ph type="pic" sz="quarter" idx="23" hasCustomPrompt="1"/>
          </p:nvPr>
        </p:nvSpPr>
        <p:spPr>
          <a:xfrm>
            <a:off x="9684211"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0" name="Text Placeholder 43">
            <a:extLst>
              <a:ext uri="{FF2B5EF4-FFF2-40B4-BE49-F238E27FC236}">
                <a16:creationId xmlns:a16="http://schemas.microsoft.com/office/drawing/2014/main" id="{70D8A088-B7AE-9853-F92D-69BFEFB60E94}"/>
              </a:ext>
            </a:extLst>
          </p:cNvPr>
          <p:cNvSpPr>
            <a:spLocks noGrp="1"/>
          </p:cNvSpPr>
          <p:nvPr>
            <p:ph type="body" sz="quarter" idx="17" hasCustomPrompt="1"/>
          </p:nvPr>
        </p:nvSpPr>
        <p:spPr>
          <a:xfrm>
            <a:off x="49053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51" name="Text Placeholder 43">
            <a:extLst>
              <a:ext uri="{FF2B5EF4-FFF2-40B4-BE49-F238E27FC236}">
                <a16:creationId xmlns:a16="http://schemas.microsoft.com/office/drawing/2014/main" id="{101E0012-1AFC-2117-1AFF-131E7D68BC6A}"/>
              </a:ext>
            </a:extLst>
          </p:cNvPr>
          <p:cNvSpPr>
            <a:spLocks noGrp="1"/>
          </p:cNvSpPr>
          <p:nvPr>
            <p:ph type="body" sz="quarter" idx="18" hasCustomPrompt="1"/>
          </p:nvPr>
        </p:nvSpPr>
        <p:spPr>
          <a:xfrm>
            <a:off x="4804535"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52" name="Text Placeholder 43">
            <a:extLst>
              <a:ext uri="{FF2B5EF4-FFF2-40B4-BE49-F238E27FC236}">
                <a16:creationId xmlns:a16="http://schemas.microsoft.com/office/drawing/2014/main" id="{76B9F0EE-35D9-4F4C-DF19-6F1329686F7D}"/>
              </a:ext>
            </a:extLst>
          </p:cNvPr>
          <p:cNvSpPr>
            <a:spLocks noGrp="1"/>
          </p:cNvSpPr>
          <p:nvPr>
            <p:ph type="body" sz="quarter" idx="19" hasCustomPrompt="1"/>
          </p:nvPr>
        </p:nvSpPr>
        <p:spPr>
          <a:xfrm>
            <a:off x="49053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53" name="Text Placeholder 43">
            <a:extLst>
              <a:ext uri="{FF2B5EF4-FFF2-40B4-BE49-F238E27FC236}">
                <a16:creationId xmlns:a16="http://schemas.microsoft.com/office/drawing/2014/main" id="{290CBF69-D6CA-7FA4-2148-5B01F5233DFB}"/>
              </a:ext>
            </a:extLst>
          </p:cNvPr>
          <p:cNvSpPr>
            <a:spLocks noGrp="1"/>
          </p:cNvSpPr>
          <p:nvPr>
            <p:ph type="body" sz="quarter" idx="20" hasCustomPrompt="1"/>
          </p:nvPr>
        </p:nvSpPr>
        <p:spPr>
          <a:xfrm>
            <a:off x="4804535"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54" name="Picture Placeholder 3">
            <a:extLst>
              <a:ext uri="{FF2B5EF4-FFF2-40B4-BE49-F238E27FC236}">
                <a16:creationId xmlns:a16="http://schemas.microsoft.com/office/drawing/2014/main" id="{F30F8F33-E146-584B-B117-177763926F78}"/>
              </a:ext>
            </a:extLst>
          </p:cNvPr>
          <p:cNvSpPr>
            <a:spLocks noGrp="1"/>
          </p:cNvSpPr>
          <p:nvPr>
            <p:ph type="pic" sz="quarter" idx="15" hasCustomPrompt="1"/>
          </p:nvPr>
        </p:nvSpPr>
        <p:spPr>
          <a:xfrm>
            <a:off x="106200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5" name="Picture Placeholder 3">
            <a:extLst>
              <a:ext uri="{FF2B5EF4-FFF2-40B4-BE49-F238E27FC236}">
                <a16:creationId xmlns:a16="http://schemas.microsoft.com/office/drawing/2014/main" id="{93AD48AD-2E9D-CCFA-CC34-50B41218A9B5}"/>
              </a:ext>
            </a:extLst>
          </p:cNvPr>
          <p:cNvSpPr>
            <a:spLocks noGrp="1"/>
          </p:cNvSpPr>
          <p:nvPr>
            <p:ph type="pic" sz="quarter" idx="16" hasCustomPrompt="1"/>
          </p:nvPr>
        </p:nvSpPr>
        <p:spPr>
          <a:xfrm>
            <a:off x="5376000" y="1531365"/>
            <a:ext cx="1440000" cy="144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6" name="Text Placeholder 43">
            <a:extLst>
              <a:ext uri="{FF2B5EF4-FFF2-40B4-BE49-F238E27FC236}">
                <a16:creationId xmlns:a16="http://schemas.microsoft.com/office/drawing/2014/main" id="{3CFFEEC3-C7DF-AE66-30A4-4911FF001F7F}"/>
              </a:ext>
            </a:extLst>
          </p:cNvPr>
          <p:cNvSpPr>
            <a:spLocks noGrp="1"/>
          </p:cNvSpPr>
          <p:nvPr>
            <p:ph type="body" sz="quarter" idx="21" hasCustomPrompt="1"/>
          </p:nvPr>
        </p:nvSpPr>
        <p:spPr>
          <a:xfrm>
            <a:off x="9112746" y="3169918"/>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57" name="Text Placeholder 43">
            <a:extLst>
              <a:ext uri="{FF2B5EF4-FFF2-40B4-BE49-F238E27FC236}">
                <a16:creationId xmlns:a16="http://schemas.microsoft.com/office/drawing/2014/main" id="{AF0EB9D8-DAFE-F2BB-AAEB-93E5A6FCF4EC}"/>
              </a:ext>
            </a:extLst>
          </p:cNvPr>
          <p:cNvSpPr>
            <a:spLocks noGrp="1"/>
          </p:cNvSpPr>
          <p:nvPr>
            <p:ph type="body" sz="quarter" idx="22" hasCustomPrompt="1"/>
          </p:nvPr>
        </p:nvSpPr>
        <p:spPr>
          <a:xfrm>
            <a:off x="9112746" y="3516674"/>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61" name="Text Placeholder 43">
            <a:extLst>
              <a:ext uri="{FF2B5EF4-FFF2-40B4-BE49-F238E27FC236}">
                <a16:creationId xmlns:a16="http://schemas.microsoft.com/office/drawing/2014/main" id="{8150DEEE-F1C8-412C-9A41-9C6A1510A4DA}"/>
              </a:ext>
            </a:extLst>
          </p:cNvPr>
          <p:cNvSpPr>
            <a:spLocks noGrp="1"/>
          </p:cNvSpPr>
          <p:nvPr>
            <p:ph type="body" sz="quarter" idx="25" hasCustomPrompt="1"/>
          </p:nvPr>
        </p:nvSpPr>
        <p:spPr>
          <a:xfrm>
            <a:off x="2653201" y="5451145"/>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62" name="Text Placeholder 43">
            <a:extLst>
              <a:ext uri="{FF2B5EF4-FFF2-40B4-BE49-F238E27FC236}">
                <a16:creationId xmlns:a16="http://schemas.microsoft.com/office/drawing/2014/main" id="{C0E9FEFA-5AB3-30A2-24C9-3AC8326327FE}"/>
              </a:ext>
            </a:extLst>
          </p:cNvPr>
          <p:cNvSpPr>
            <a:spLocks noGrp="1"/>
          </p:cNvSpPr>
          <p:nvPr>
            <p:ph type="body" sz="quarter" idx="26" hasCustomPrompt="1"/>
          </p:nvPr>
        </p:nvSpPr>
        <p:spPr>
          <a:xfrm>
            <a:off x="2653201" y="5797901"/>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64" name="Text Placeholder 43">
            <a:extLst>
              <a:ext uri="{FF2B5EF4-FFF2-40B4-BE49-F238E27FC236}">
                <a16:creationId xmlns:a16="http://schemas.microsoft.com/office/drawing/2014/main" id="{7FA20DE0-E4E7-6C95-C8AA-55B9BE2AE579}"/>
              </a:ext>
            </a:extLst>
          </p:cNvPr>
          <p:cNvSpPr>
            <a:spLocks noGrp="1"/>
          </p:cNvSpPr>
          <p:nvPr>
            <p:ph type="body" sz="quarter" idx="28" hasCustomPrompt="1"/>
          </p:nvPr>
        </p:nvSpPr>
        <p:spPr>
          <a:xfrm>
            <a:off x="6954501" y="5451145"/>
            <a:ext cx="2582930" cy="276999"/>
          </a:xfrm>
        </p:spPr>
        <p:txBody>
          <a:bodyPr>
            <a:noAutofit/>
          </a:bodyPr>
          <a:lstStyle>
            <a:lvl1pPr marL="0" indent="0" algn="ctr" rtl="0">
              <a:lnSpc>
                <a:spcPct val="100000"/>
              </a:lnSpc>
              <a:spcAft>
                <a:spcPts val="0"/>
              </a:spcAft>
              <a:buNone/>
              <a:defRPr b="1">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First name Last name</a:t>
            </a:r>
          </a:p>
        </p:txBody>
      </p:sp>
      <p:sp>
        <p:nvSpPr>
          <p:cNvPr id="65" name="Text Placeholder 43">
            <a:extLst>
              <a:ext uri="{FF2B5EF4-FFF2-40B4-BE49-F238E27FC236}">
                <a16:creationId xmlns:a16="http://schemas.microsoft.com/office/drawing/2014/main" id="{BC1BB4AA-BCDE-6809-1034-93EE2784F500}"/>
              </a:ext>
            </a:extLst>
          </p:cNvPr>
          <p:cNvSpPr>
            <a:spLocks noGrp="1"/>
          </p:cNvSpPr>
          <p:nvPr>
            <p:ph type="body" sz="quarter" idx="29" hasCustomPrompt="1"/>
          </p:nvPr>
        </p:nvSpPr>
        <p:spPr>
          <a:xfrm>
            <a:off x="6954501" y="5797901"/>
            <a:ext cx="2582930" cy="630000"/>
          </a:xfrm>
        </p:spPr>
        <p:txBody>
          <a:bodyPr>
            <a:noAutofit/>
          </a:bodyPr>
          <a:lstStyle>
            <a:lvl1pPr marL="0" indent="0" algn="ctr" rtl="0">
              <a:lnSpc>
                <a:spcPct val="100000"/>
              </a:lnSpc>
              <a:spcAft>
                <a:spcPts val="300"/>
              </a:spcAft>
              <a:buNone/>
              <a:defRPr sz="1200" b="0">
                <a:solidFill>
                  <a:schemeClr val="tx1"/>
                </a:solidFill>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GB" noProof="0"/>
              <a:t>Information</a:t>
            </a:r>
          </a:p>
        </p:txBody>
      </p:sp>
      <p:sp>
        <p:nvSpPr>
          <p:cNvPr id="3" name="Title 2">
            <a:extLst>
              <a:ext uri="{FF2B5EF4-FFF2-40B4-BE49-F238E27FC236}">
                <a16:creationId xmlns:a16="http://schemas.microsoft.com/office/drawing/2014/main" id="{26BA4B36-92F3-CCD6-D942-4A1C8BE3CC4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526452109"/>
      </p:ext>
    </p:extLst>
  </p:cSld>
  <p:clrMapOvr>
    <a:masterClrMapping/>
  </p:clrMapOvr>
  <p:transition spd="slow">
    <p:push dir="u"/>
  </p:transition>
  <p:extLst>
    <p:ext uri="{DCECCB84-F9BA-43D5-87BE-67443E8EF086}">
      <p15:sldGuideLst xmlns:p15="http://schemas.microsoft.com/office/powerpoint/2012/main">
        <p15:guide id="12" orient="horz" pos="963" userDrawn="1">
          <p15:clr>
            <a:srgbClr val="FBAE40"/>
          </p15:clr>
        </p15:guide>
        <p15:guide id="13" pos="270" userDrawn="1">
          <p15:clr>
            <a:srgbClr val="FBAE40"/>
          </p15:clr>
        </p15:guide>
        <p15:guide id="14" orient="horz" pos="692" userDrawn="1">
          <p15:clr>
            <a:srgbClr val="FBAE40"/>
          </p15:clr>
        </p15:guide>
        <p15:guide id="15" orient="horz" pos="4049" userDrawn="1">
          <p15:clr>
            <a:srgbClr val="FBAE40"/>
          </p15:clr>
        </p15:guide>
        <p15:guide id="16" pos="7409"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act slide (1)">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29953725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1" name="Picture Placeholder 3">
            <a:extLst>
              <a:ext uri="{FF2B5EF4-FFF2-40B4-BE49-F238E27FC236}">
                <a16:creationId xmlns:a16="http://schemas.microsoft.com/office/drawing/2014/main" id="{2E005BC1-0A00-6A3F-9AB9-2090FB403C58}"/>
              </a:ext>
            </a:extLst>
          </p:cNvPr>
          <p:cNvSpPr>
            <a:spLocks noGrp="1"/>
          </p:cNvSpPr>
          <p:nvPr>
            <p:ph type="pic" sz="quarter" idx="15" hasCustomPrompt="1"/>
          </p:nvPr>
        </p:nvSpPr>
        <p:spPr>
          <a:xfrm>
            <a:off x="9146400" y="1098000"/>
            <a:ext cx="3045600" cy="5760000"/>
          </a:xfrm>
          <a:blipFill>
            <a:blip r:embed="rId5"/>
            <a:stretch>
              <a:fillRect/>
            </a:stretch>
          </a:blipFill>
        </p:spPr>
        <p:txBody>
          <a:bodyPr anchor="ctr"/>
          <a:lstStyle>
            <a:lvl1pPr marL="0" indent="0" algn="ctr" rtl="0">
              <a:buNone/>
              <a:defRPr>
                <a:solidFill>
                  <a:schemeClr val="bg1"/>
                </a:solidFill>
              </a:defRPr>
            </a:lvl1pPr>
          </a:lstStyle>
          <a:p>
            <a:r>
              <a:rPr lang="en-GB" noProof="0"/>
              <a:t>Image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3455998" y="2016000"/>
            <a:ext cx="5255944" cy="301878"/>
          </a:xfrm>
        </p:spPr>
        <p:txBody>
          <a:bodyPr>
            <a:noAutofit/>
          </a:bodyPr>
          <a:lstStyle>
            <a:lvl1pPr marL="0" indent="0" rtl="0">
              <a:lnSpc>
                <a:spcPct val="120000"/>
              </a:lnSpc>
              <a:spcAft>
                <a:spcPts val="0"/>
              </a:spcAft>
              <a:buNone/>
              <a:defRPr>
                <a:solidFill>
                  <a:schemeClr val="tx1"/>
                </a:solidFill>
              </a:defRPr>
            </a:lvl1pPr>
          </a:lstStyle>
          <a:p>
            <a:pPr lvl="0"/>
            <a:r>
              <a:rPr lang="en-GB" noProof="0"/>
              <a:t>Position</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3455998" y="1520825"/>
            <a:ext cx="5255944"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41" name="Picture Placeholder 3">
            <a:extLst>
              <a:ext uri="{FF2B5EF4-FFF2-40B4-BE49-F238E27FC236}">
                <a16:creationId xmlns:a16="http://schemas.microsoft.com/office/drawing/2014/main" id="{4D03EDE8-139D-E4AC-B2DF-0B4ABE45D5E2}"/>
              </a:ext>
            </a:extLst>
          </p:cNvPr>
          <p:cNvSpPr>
            <a:spLocks noGrp="1"/>
          </p:cNvSpPr>
          <p:nvPr>
            <p:ph type="pic" sz="quarter" idx="16" hasCustomPrompt="1"/>
          </p:nvPr>
        </p:nvSpPr>
        <p:spPr>
          <a:xfrm>
            <a:off x="432000" y="1530000"/>
            <a:ext cx="2160000" cy="216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7" name="Text Placeholder 10">
            <a:extLst>
              <a:ext uri="{FF2B5EF4-FFF2-40B4-BE49-F238E27FC236}">
                <a16:creationId xmlns:a16="http://schemas.microsoft.com/office/drawing/2014/main" id="{EBE14B7E-1369-C17A-8857-D645DEE0EC7C}"/>
              </a:ext>
            </a:extLst>
          </p:cNvPr>
          <p:cNvSpPr>
            <a:spLocks noGrp="1"/>
          </p:cNvSpPr>
          <p:nvPr>
            <p:ph type="body" sz="quarter" idx="17" hasCustomPrompt="1"/>
          </p:nvPr>
        </p:nvSpPr>
        <p:spPr>
          <a:xfrm>
            <a:off x="3455998" y="2847527"/>
            <a:ext cx="5255944" cy="1139662"/>
          </a:xfrm>
        </p:spPr>
        <p:txBody>
          <a:bodyPr>
            <a:noAutofit/>
          </a:bodyPr>
          <a:lstStyle>
            <a:lvl1pPr marL="0" indent="0" rtl="0">
              <a:buNone/>
              <a:defRPr>
                <a:solidFill>
                  <a:schemeClr val="tx1"/>
                </a:solidFill>
              </a:defRPr>
            </a:lvl1pPr>
          </a:lstStyle>
          <a:p>
            <a:pPr lvl="0"/>
            <a:r>
              <a:rPr lang="en-GB" noProof="0"/>
              <a:t>Company address on three lines</a:t>
            </a:r>
          </a:p>
        </p:txBody>
      </p:sp>
      <p:sp>
        <p:nvSpPr>
          <p:cNvPr id="48" name="Text Placeholder 10">
            <a:extLst>
              <a:ext uri="{FF2B5EF4-FFF2-40B4-BE49-F238E27FC236}">
                <a16:creationId xmlns:a16="http://schemas.microsoft.com/office/drawing/2014/main" id="{5A9030AA-2D09-D294-83F5-D911E619749C}"/>
              </a:ext>
            </a:extLst>
          </p:cNvPr>
          <p:cNvSpPr>
            <a:spLocks noGrp="1"/>
          </p:cNvSpPr>
          <p:nvPr>
            <p:ph type="body" sz="quarter" idx="18" hasCustomPrompt="1"/>
          </p:nvPr>
        </p:nvSpPr>
        <p:spPr>
          <a:xfrm>
            <a:off x="3455998" y="4535936"/>
            <a:ext cx="5255944" cy="1891852"/>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2" name="Title 1">
            <a:extLst>
              <a:ext uri="{FF2B5EF4-FFF2-40B4-BE49-F238E27FC236}">
                <a16:creationId xmlns:a16="http://schemas.microsoft.com/office/drawing/2014/main" id="{37EE503F-5E60-20CF-7913-904004C1FF77}"/>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1547072832"/>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576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act slide (2)">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8255491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3" name="Picture Placeholder 3">
            <a:extLst>
              <a:ext uri="{FF2B5EF4-FFF2-40B4-BE49-F238E27FC236}">
                <a16:creationId xmlns:a16="http://schemas.microsoft.com/office/drawing/2014/main" id="{5AC5C679-4332-8618-78DC-64B8D1686171}"/>
              </a:ext>
            </a:extLst>
          </p:cNvPr>
          <p:cNvSpPr>
            <a:spLocks noGrp="1"/>
          </p:cNvSpPr>
          <p:nvPr>
            <p:ph type="pic" sz="quarter" idx="15" hasCustomPrompt="1"/>
          </p:nvPr>
        </p:nvSpPr>
        <p:spPr>
          <a:xfrm>
            <a:off x="9146400" y="1098000"/>
            <a:ext cx="3045600" cy="5760000"/>
          </a:xfrm>
          <a:blipFill>
            <a:blip r:embed="rId5"/>
            <a:stretch>
              <a:fillRect/>
            </a:stretch>
          </a:blipFill>
        </p:spPr>
        <p:txBody>
          <a:bodyPr anchor="ctr"/>
          <a:lstStyle>
            <a:lvl1pPr marL="0" indent="0" algn="ctr" rtl="0">
              <a:buNone/>
              <a:defRPr>
                <a:solidFill>
                  <a:schemeClr val="bg1"/>
                </a:solidFill>
              </a:defRPr>
            </a:lvl1pPr>
          </a:lstStyle>
          <a:p>
            <a:r>
              <a:rPr lang="en-GB" noProof="0"/>
              <a:t>Image</a:t>
            </a:r>
          </a:p>
        </p:txBody>
      </p:sp>
      <p:sp>
        <p:nvSpPr>
          <p:cNvPr id="48" name="Text Placeholder 10">
            <a:extLst>
              <a:ext uri="{FF2B5EF4-FFF2-40B4-BE49-F238E27FC236}">
                <a16:creationId xmlns:a16="http://schemas.microsoft.com/office/drawing/2014/main" id="{5A9030AA-2D09-D294-83F5-D911E619749C}"/>
              </a:ext>
            </a:extLst>
          </p:cNvPr>
          <p:cNvSpPr>
            <a:spLocks noGrp="1"/>
          </p:cNvSpPr>
          <p:nvPr userDrawn="1">
            <p:ph type="body" sz="quarter" idx="18" hasCustomPrompt="1"/>
          </p:nvPr>
        </p:nvSpPr>
        <p:spPr>
          <a:xfrm>
            <a:off x="434458" y="4876301"/>
            <a:ext cx="3920284" cy="1551487"/>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52" name="Text Placeholder 10">
            <a:extLst>
              <a:ext uri="{FF2B5EF4-FFF2-40B4-BE49-F238E27FC236}">
                <a16:creationId xmlns:a16="http://schemas.microsoft.com/office/drawing/2014/main" id="{DF2A2FE6-E130-9A0B-843E-C9F6EEF7AD73}"/>
              </a:ext>
            </a:extLst>
          </p:cNvPr>
          <p:cNvSpPr>
            <a:spLocks noGrp="1"/>
          </p:cNvSpPr>
          <p:nvPr>
            <p:ph type="body" sz="quarter" idx="22" hasCustomPrompt="1"/>
          </p:nvPr>
        </p:nvSpPr>
        <p:spPr>
          <a:xfrm>
            <a:off x="4791658" y="4876301"/>
            <a:ext cx="3920284" cy="1551487"/>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userDrawn="1">
            <p:ph type="body" sz="quarter" idx="13" hasCustomPrompt="1"/>
          </p:nvPr>
        </p:nvSpPr>
        <p:spPr>
          <a:xfrm>
            <a:off x="434458" y="3842876"/>
            <a:ext cx="3920284" cy="634276"/>
          </a:xfrm>
        </p:spPr>
        <p:txBody>
          <a:bodyPr>
            <a:noAutofit/>
          </a:bodyPr>
          <a:lstStyle>
            <a:lvl1pPr marL="0" indent="0" rtl="0">
              <a:spcAft>
                <a:spcPts val="0"/>
              </a:spcAft>
              <a:buNone/>
              <a:defRPr>
                <a:solidFill>
                  <a:schemeClr val="tx1"/>
                </a:solidFill>
              </a:defRPr>
            </a:lvl1pPr>
          </a:lstStyle>
          <a:p>
            <a:pPr lvl="0"/>
            <a:r>
              <a:rPr lang="en-GB" noProof="0"/>
              <a:t>Position on first line; company name on second line</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userDrawn="1">
            <p:ph type="body" sz="quarter" idx="14" hasCustomPrompt="1"/>
          </p:nvPr>
        </p:nvSpPr>
        <p:spPr>
          <a:xfrm>
            <a:off x="432000" y="3347701"/>
            <a:ext cx="3920284"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41" name="Picture Placeholder 3">
            <a:extLst>
              <a:ext uri="{FF2B5EF4-FFF2-40B4-BE49-F238E27FC236}">
                <a16:creationId xmlns:a16="http://schemas.microsoft.com/office/drawing/2014/main" id="{4D03EDE8-139D-E4AC-B2DF-0B4ABE45D5E2}"/>
              </a:ext>
            </a:extLst>
          </p:cNvPr>
          <p:cNvSpPr>
            <a:spLocks noGrp="1"/>
          </p:cNvSpPr>
          <p:nvPr userDrawn="1">
            <p:ph type="pic" sz="quarter" idx="16" hasCustomPrompt="1"/>
          </p:nvPr>
        </p:nvSpPr>
        <p:spPr>
          <a:xfrm>
            <a:off x="432000" y="1530000"/>
            <a:ext cx="1620000" cy="162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9" name="Picture Placeholder 3">
            <a:extLst>
              <a:ext uri="{FF2B5EF4-FFF2-40B4-BE49-F238E27FC236}">
                <a16:creationId xmlns:a16="http://schemas.microsoft.com/office/drawing/2014/main" id="{AFF74F02-727B-636D-E509-15BFB0DBA675}"/>
              </a:ext>
            </a:extLst>
          </p:cNvPr>
          <p:cNvSpPr>
            <a:spLocks noGrp="1"/>
          </p:cNvSpPr>
          <p:nvPr>
            <p:ph type="pic" sz="quarter" idx="19" hasCustomPrompt="1"/>
          </p:nvPr>
        </p:nvSpPr>
        <p:spPr>
          <a:xfrm>
            <a:off x="4791658" y="1530000"/>
            <a:ext cx="1620000" cy="162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0" name="Text Placeholder 10">
            <a:extLst>
              <a:ext uri="{FF2B5EF4-FFF2-40B4-BE49-F238E27FC236}">
                <a16:creationId xmlns:a16="http://schemas.microsoft.com/office/drawing/2014/main" id="{400E275A-9507-FD29-6760-794ED70D2D96}"/>
              </a:ext>
            </a:extLst>
          </p:cNvPr>
          <p:cNvSpPr>
            <a:spLocks noGrp="1"/>
          </p:cNvSpPr>
          <p:nvPr>
            <p:ph type="body" sz="quarter" idx="20" hasCustomPrompt="1"/>
          </p:nvPr>
        </p:nvSpPr>
        <p:spPr>
          <a:xfrm>
            <a:off x="4791658" y="3842876"/>
            <a:ext cx="3920284" cy="634276"/>
          </a:xfrm>
        </p:spPr>
        <p:txBody>
          <a:bodyPr>
            <a:noAutofit/>
          </a:bodyPr>
          <a:lstStyle>
            <a:lvl1pPr marL="0" indent="0" rtl="0">
              <a:spcAft>
                <a:spcPts val="0"/>
              </a:spcAft>
              <a:buNone/>
              <a:defRPr>
                <a:solidFill>
                  <a:schemeClr val="tx1"/>
                </a:solidFill>
              </a:defRPr>
            </a:lvl1pPr>
          </a:lstStyle>
          <a:p>
            <a:pPr lvl="0"/>
            <a:r>
              <a:rPr lang="en-GB" noProof="0"/>
              <a:t>Position on first line; company name on second line</a:t>
            </a:r>
          </a:p>
        </p:txBody>
      </p:sp>
      <p:sp>
        <p:nvSpPr>
          <p:cNvPr id="51" name="Text Placeholder 12">
            <a:extLst>
              <a:ext uri="{FF2B5EF4-FFF2-40B4-BE49-F238E27FC236}">
                <a16:creationId xmlns:a16="http://schemas.microsoft.com/office/drawing/2014/main" id="{E72AEA63-EC16-F334-143C-F4F407B918A2}"/>
              </a:ext>
            </a:extLst>
          </p:cNvPr>
          <p:cNvSpPr>
            <a:spLocks noGrp="1"/>
          </p:cNvSpPr>
          <p:nvPr>
            <p:ph type="body" sz="quarter" idx="21" hasCustomPrompt="1"/>
          </p:nvPr>
        </p:nvSpPr>
        <p:spPr>
          <a:xfrm>
            <a:off x="4791658" y="3347701"/>
            <a:ext cx="3920284"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3" name="Title 2">
            <a:extLst>
              <a:ext uri="{FF2B5EF4-FFF2-40B4-BE49-F238E27FC236}">
                <a16:creationId xmlns:a16="http://schemas.microsoft.com/office/drawing/2014/main" id="{55146B3A-75B7-5620-B3DF-822D076AD0BD}"/>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2932987225"/>
      </p:ext>
    </p:extLst>
  </p:cSld>
  <p:clrMapOvr>
    <a:masterClrMapping/>
  </p:clrMapOvr>
  <p:transition spd="slow">
    <p:push dir="u"/>
  </p:transition>
  <p:extLst>
    <p:ext uri="{DCECCB84-F9BA-43D5-87BE-67443E8EF086}">
      <p15:sldGuideLst xmlns:p15="http://schemas.microsoft.com/office/powerpoint/2012/main">
        <p15:guide id="9" orient="horz" pos="963">
          <p15:clr>
            <a:srgbClr val="FBAE40"/>
          </p15:clr>
        </p15:guide>
        <p15:guide id="10" pos="270">
          <p15:clr>
            <a:srgbClr val="FBAE40"/>
          </p15:clr>
        </p15:guide>
        <p15:guide id="11" orient="horz" pos="692">
          <p15:clr>
            <a:srgbClr val="FBAE40"/>
          </p15:clr>
        </p15:guide>
        <p15:guide id="12" orient="horz" pos="4049">
          <p15:clr>
            <a:srgbClr val="FBAE40"/>
          </p15:clr>
        </p15:guide>
        <p15:guide id="16" pos="576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slide (3)">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98301394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8" name="Text Placeholder 10">
            <a:extLst>
              <a:ext uri="{FF2B5EF4-FFF2-40B4-BE49-F238E27FC236}">
                <a16:creationId xmlns:a16="http://schemas.microsoft.com/office/drawing/2014/main" id="{5A9030AA-2D09-D294-83F5-D911E619749C}"/>
              </a:ext>
            </a:extLst>
          </p:cNvPr>
          <p:cNvSpPr>
            <a:spLocks noGrp="1"/>
          </p:cNvSpPr>
          <p:nvPr userDrawn="1">
            <p:ph type="body" sz="quarter" idx="18" hasCustomPrompt="1"/>
          </p:nvPr>
        </p:nvSpPr>
        <p:spPr>
          <a:xfrm>
            <a:off x="436100" y="4876301"/>
            <a:ext cx="3479800" cy="1551487"/>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52" name="Text Placeholder 10">
            <a:extLst>
              <a:ext uri="{FF2B5EF4-FFF2-40B4-BE49-F238E27FC236}">
                <a16:creationId xmlns:a16="http://schemas.microsoft.com/office/drawing/2014/main" id="{DF2A2FE6-E130-9A0B-843E-C9F6EEF7AD73}"/>
              </a:ext>
            </a:extLst>
          </p:cNvPr>
          <p:cNvSpPr>
            <a:spLocks noGrp="1"/>
          </p:cNvSpPr>
          <p:nvPr>
            <p:ph type="body" sz="quarter" idx="22" hasCustomPrompt="1"/>
          </p:nvPr>
        </p:nvSpPr>
        <p:spPr>
          <a:xfrm>
            <a:off x="4356100" y="4876301"/>
            <a:ext cx="3479800" cy="1551487"/>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11" name="Text Placeholder 10">
            <a:extLst>
              <a:ext uri="{FF2B5EF4-FFF2-40B4-BE49-F238E27FC236}">
                <a16:creationId xmlns:a16="http://schemas.microsoft.com/office/drawing/2014/main" id="{878E4329-5C74-DAA9-622B-1A4F88197D3B}"/>
              </a:ext>
            </a:extLst>
          </p:cNvPr>
          <p:cNvSpPr>
            <a:spLocks noGrp="1"/>
          </p:cNvSpPr>
          <p:nvPr userDrawn="1">
            <p:ph type="body" sz="quarter" idx="13" hasCustomPrompt="1"/>
          </p:nvPr>
        </p:nvSpPr>
        <p:spPr>
          <a:xfrm>
            <a:off x="431999" y="3842876"/>
            <a:ext cx="3479800" cy="634276"/>
          </a:xfrm>
        </p:spPr>
        <p:txBody>
          <a:bodyPr>
            <a:noAutofit/>
          </a:bodyPr>
          <a:lstStyle>
            <a:lvl1pPr marL="0" indent="0" rtl="0">
              <a:spcAft>
                <a:spcPts val="0"/>
              </a:spcAft>
              <a:buNone/>
              <a:defRPr>
                <a:solidFill>
                  <a:schemeClr val="tx1"/>
                </a:solidFill>
              </a:defRPr>
            </a:lvl1pPr>
          </a:lstStyle>
          <a:p>
            <a:pPr lvl="0"/>
            <a:r>
              <a:rPr lang="en-GB" noProof="0"/>
              <a:t>Position on first line; company name on second line</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userDrawn="1">
            <p:ph type="body" sz="quarter" idx="14" hasCustomPrompt="1"/>
          </p:nvPr>
        </p:nvSpPr>
        <p:spPr>
          <a:xfrm>
            <a:off x="431999" y="3347701"/>
            <a:ext cx="34798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41" name="Picture Placeholder 3">
            <a:extLst>
              <a:ext uri="{FF2B5EF4-FFF2-40B4-BE49-F238E27FC236}">
                <a16:creationId xmlns:a16="http://schemas.microsoft.com/office/drawing/2014/main" id="{4D03EDE8-139D-E4AC-B2DF-0B4ABE45D5E2}"/>
              </a:ext>
            </a:extLst>
          </p:cNvPr>
          <p:cNvSpPr>
            <a:spLocks noGrp="1"/>
          </p:cNvSpPr>
          <p:nvPr userDrawn="1">
            <p:ph type="pic" sz="quarter" idx="16" hasCustomPrompt="1"/>
          </p:nvPr>
        </p:nvSpPr>
        <p:spPr>
          <a:xfrm>
            <a:off x="432000" y="1530000"/>
            <a:ext cx="1620000" cy="162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49" name="Picture Placeholder 3">
            <a:extLst>
              <a:ext uri="{FF2B5EF4-FFF2-40B4-BE49-F238E27FC236}">
                <a16:creationId xmlns:a16="http://schemas.microsoft.com/office/drawing/2014/main" id="{AFF74F02-727B-636D-E509-15BFB0DBA675}"/>
              </a:ext>
            </a:extLst>
          </p:cNvPr>
          <p:cNvSpPr>
            <a:spLocks noGrp="1"/>
          </p:cNvSpPr>
          <p:nvPr>
            <p:ph type="pic" sz="quarter" idx="19" hasCustomPrompt="1"/>
          </p:nvPr>
        </p:nvSpPr>
        <p:spPr>
          <a:xfrm>
            <a:off x="4356100" y="1530000"/>
            <a:ext cx="1620000" cy="162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0" name="Text Placeholder 10">
            <a:extLst>
              <a:ext uri="{FF2B5EF4-FFF2-40B4-BE49-F238E27FC236}">
                <a16:creationId xmlns:a16="http://schemas.microsoft.com/office/drawing/2014/main" id="{400E275A-9507-FD29-6760-794ED70D2D96}"/>
              </a:ext>
            </a:extLst>
          </p:cNvPr>
          <p:cNvSpPr>
            <a:spLocks noGrp="1"/>
          </p:cNvSpPr>
          <p:nvPr>
            <p:ph type="body" sz="quarter" idx="20" hasCustomPrompt="1"/>
          </p:nvPr>
        </p:nvSpPr>
        <p:spPr>
          <a:xfrm>
            <a:off x="4356100" y="3842876"/>
            <a:ext cx="3479800" cy="634276"/>
          </a:xfrm>
        </p:spPr>
        <p:txBody>
          <a:bodyPr>
            <a:noAutofit/>
          </a:bodyPr>
          <a:lstStyle>
            <a:lvl1pPr marL="0" indent="0" rtl="0">
              <a:spcAft>
                <a:spcPts val="0"/>
              </a:spcAft>
              <a:buNone/>
              <a:defRPr>
                <a:solidFill>
                  <a:schemeClr val="tx1"/>
                </a:solidFill>
              </a:defRPr>
            </a:lvl1pPr>
          </a:lstStyle>
          <a:p>
            <a:pPr lvl="0"/>
            <a:r>
              <a:rPr lang="en-GB" noProof="0"/>
              <a:t>Position on first line; company name on second line</a:t>
            </a:r>
          </a:p>
        </p:txBody>
      </p:sp>
      <p:sp>
        <p:nvSpPr>
          <p:cNvPr id="51" name="Text Placeholder 12">
            <a:extLst>
              <a:ext uri="{FF2B5EF4-FFF2-40B4-BE49-F238E27FC236}">
                <a16:creationId xmlns:a16="http://schemas.microsoft.com/office/drawing/2014/main" id="{E72AEA63-EC16-F334-143C-F4F407B918A2}"/>
              </a:ext>
            </a:extLst>
          </p:cNvPr>
          <p:cNvSpPr>
            <a:spLocks noGrp="1"/>
          </p:cNvSpPr>
          <p:nvPr>
            <p:ph type="body" sz="quarter" idx="21" hasCustomPrompt="1"/>
          </p:nvPr>
        </p:nvSpPr>
        <p:spPr>
          <a:xfrm>
            <a:off x="4356100" y="3347701"/>
            <a:ext cx="34798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2" name="Text Placeholder 10">
            <a:extLst>
              <a:ext uri="{FF2B5EF4-FFF2-40B4-BE49-F238E27FC236}">
                <a16:creationId xmlns:a16="http://schemas.microsoft.com/office/drawing/2014/main" id="{FD97310F-BF77-3052-7D5F-521AE85495B0}"/>
              </a:ext>
            </a:extLst>
          </p:cNvPr>
          <p:cNvSpPr>
            <a:spLocks noGrp="1"/>
          </p:cNvSpPr>
          <p:nvPr>
            <p:ph type="body" sz="quarter" idx="23" hasCustomPrompt="1"/>
          </p:nvPr>
        </p:nvSpPr>
        <p:spPr>
          <a:xfrm>
            <a:off x="8278813" y="4876301"/>
            <a:ext cx="3479800" cy="1551487"/>
          </a:xfrm>
        </p:spPr>
        <p:txBody>
          <a:bodyPr>
            <a:noAutofit/>
          </a:bodyPr>
          <a:lstStyle>
            <a:lvl1pPr marL="0" indent="0" rtl="0">
              <a:buNone/>
              <a:defRPr>
                <a:solidFill>
                  <a:schemeClr val="tx1"/>
                </a:solidFill>
              </a:defRPr>
            </a:lvl1pPr>
          </a:lstStyle>
          <a:p>
            <a:pPr lvl="0"/>
            <a:r>
              <a:rPr lang="en-GB" noProof="0"/>
              <a:t>Email, phone, mobile &amp; web each on one line</a:t>
            </a:r>
          </a:p>
        </p:txBody>
      </p:sp>
      <p:sp>
        <p:nvSpPr>
          <p:cNvPr id="3" name="Picture Placeholder 3">
            <a:extLst>
              <a:ext uri="{FF2B5EF4-FFF2-40B4-BE49-F238E27FC236}">
                <a16:creationId xmlns:a16="http://schemas.microsoft.com/office/drawing/2014/main" id="{0A03D3B0-D87F-65E2-20D2-2E3D4FC53E18}"/>
              </a:ext>
            </a:extLst>
          </p:cNvPr>
          <p:cNvSpPr>
            <a:spLocks noGrp="1"/>
          </p:cNvSpPr>
          <p:nvPr>
            <p:ph type="pic" sz="quarter" idx="24" hasCustomPrompt="1"/>
          </p:nvPr>
        </p:nvSpPr>
        <p:spPr>
          <a:xfrm>
            <a:off x="8278813" y="1530000"/>
            <a:ext cx="1620000" cy="1620000"/>
          </a:xfrm>
          <a:prstGeom prst="ellipse">
            <a:avLst/>
          </a:prstGeo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5" name="Text Placeholder 10">
            <a:extLst>
              <a:ext uri="{FF2B5EF4-FFF2-40B4-BE49-F238E27FC236}">
                <a16:creationId xmlns:a16="http://schemas.microsoft.com/office/drawing/2014/main" id="{3AC0C46D-924E-6086-ABF8-9C7B8618C2F5}"/>
              </a:ext>
            </a:extLst>
          </p:cNvPr>
          <p:cNvSpPr>
            <a:spLocks noGrp="1"/>
          </p:cNvSpPr>
          <p:nvPr>
            <p:ph type="body" sz="quarter" idx="25" hasCustomPrompt="1"/>
          </p:nvPr>
        </p:nvSpPr>
        <p:spPr>
          <a:xfrm>
            <a:off x="8278813" y="3842876"/>
            <a:ext cx="3479800" cy="634276"/>
          </a:xfrm>
        </p:spPr>
        <p:txBody>
          <a:bodyPr>
            <a:noAutofit/>
          </a:bodyPr>
          <a:lstStyle>
            <a:lvl1pPr marL="0" indent="0" rtl="0">
              <a:spcAft>
                <a:spcPts val="0"/>
              </a:spcAft>
              <a:buNone/>
              <a:defRPr>
                <a:solidFill>
                  <a:schemeClr val="tx1"/>
                </a:solidFill>
              </a:defRPr>
            </a:lvl1pPr>
          </a:lstStyle>
          <a:p>
            <a:pPr lvl="0"/>
            <a:r>
              <a:rPr lang="en-GB" noProof="0"/>
              <a:t>Position on first line; company name on second line</a:t>
            </a:r>
          </a:p>
        </p:txBody>
      </p:sp>
      <p:sp>
        <p:nvSpPr>
          <p:cNvPr id="6" name="Text Placeholder 12">
            <a:extLst>
              <a:ext uri="{FF2B5EF4-FFF2-40B4-BE49-F238E27FC236}">
                <a16:creationId xmlns:a16="http://schemas.microsoft.com/office/drawing/2014/main" id="{DE75E8A5-8070-B311-99AA-D3C4B3C39236}"/>
              </a:ext>
            </a:extLst>
          </p:cNvPr>
          <p:cNvSpPr>
            <a:spLocks noGrp="1"/>
          </p:cNvSpPr>
          <p:nvPr>
            <p:ph type="body" sz="quarter" idx="26" hasCustomPrompt="1"/>
          </p:nvPr>
        </p:nvSpPr>
        <p:spPr>
          <a:xfrm>
            <a:off x="8278813" y="3347701"/>
            <a:ext cx="34798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First name Last name</a:t>
            </a:r>
          </a:p>
        </p:txBody>
      </p:sp>
      <p:sp>
        <p:nvSpPr>
          <p:cNvPr id="7" name="Title 6">
            <a:extLst>
              <a:ext uri="{FF2B5EF4-FFF2-40B4-BE49-F238E27FC236}">
                <a16:creationId xmlns:a16="http://schemas.microsoft.com/office/drawing/2014/main" id="{2EBE829B-D1F1-110E-2A2D-99BA9886B497}"/>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2107176593"/>
      </p:ext>
    </p:extLst>
  </p:cSld>
  <p:clrMapOvr>
    <a:masterClrMapping/>
  </p:clrMapOvr>
  <p:transition spd="slow">
    <p:push dir="u"/>
  </p:transition>
  <p:extLst>
    <p:ext uri="{DCECCB84-F9BA-43D5-87BE-67443E8EF086}">
      <p15:sldGuideLst xmlns:p15="http://schemas.microsoft.com/office/powerpoint/2012/main">
        <p15:guide id="9" orient="horz" pos="963">
          <p15:clr>
            <a:srgbClr val="FBAE40"/>
          </p15:clr>
        </p15:guide>
        <p15:guide id="10" pos="270">
          <p15:clr>
            <a:srgbClr val="FBAE40"/>
          </p15:clr>
        </p15:guide>
        <p15:guide id="11" orient="horz" pos="692">
          <p15:clr>
            <a:srgbClr val="FBAE40"/>
          </p15:clr>
        </p15:guide>
        <p15:guide id="12" orient="horz" pos="4049">
          <p15:clr>
            <a:srgbClr val="FBAE40"/>
          </p15:clr>
        </p15:guide>
        <p15:guide id="19" pos="740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customer logo">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5876119-2931-B4D9-CA69-9C3C8D96449E}"/>
              </a:ext>
            </a:extLst>
          </p:cNvPr>
          <p:cNvGraphicFramePr>
            <a:graphicFrameLocks noChangeAspect="1"/>
          </p:cNvGraphicFramePr>
          <p:nvPr>
            <p:custDataLst>
              <p:tags r:id="rId1"/>
            </p:custDataLst>
            <p:extLst>
              <p:ext uri="{D42A27DB-BD31-4B8C-83A1-F6EECF244321}">
                <p14:modId xmlns:p14="http://schemas.microsoft.com/office/powerpoint/2010/main" val="42438051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25876119-2931-B4D9-CA69-9C3C8D96449E}"/>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618B174F-64CB-F020-88E2-1F63BD8A9992}"/>
              </a:ext>
            </a:extLst>
          </p:cNvPr>
          <p:cNvSpPr/>
          <p:nvPr userDrawn="1"/>
        </p:nvSpPr>
        <p:spPr>
          <a:xfrm>
            <a:off x="0" y="1098000"/>
            <a:ext cx="12192000" cy="5760000"/>
          </a:xfrm>
          <a:prstGeom prst="rect">
            <a:avLst/>
          </a:prstGeom>
          <a:solidFill>
            <a:srgbClr val="FFFFFF"/>
          </a:solidFill>
        </p:spPr>
        <p:txBody>
          <a:bodyPr wrap="square" lIns="72000" tIns="72000" rIns="72000" bIns="72000" rtlCol="0" anchor="ctr">
            <a:noAutofit/>
          </a:bodyPr>
          <a:lstStyle/>
          <a:p>
            <a:pPr algn="ctr" rtl="0"/>
            <a:endParaRPr lang="en-GB" sz="1600" noProof="0">
              <a:solidFill>
                <a:schemeClr val="bg1"/>
              </a:solidFill>
            </a:endParaRPr>
          </a:p>
        </p:txBody>
      </p:sp>
      <p:sp>
        <p:nvSpPr>
          <p:cNvPr id="7" name="Picture Placeholder 3">
            <a:extLst>
              <a:ext uri="{FF2B5EF4-FFF2-40B4-BE49-F238E27FC236}">
                <a16:creationId xmlns:a16="http://schemas.microsoft.com/office/drawing/2014/main" id="{4A971CC8-DBCE-5991-27FA-298EE4BC6AA6}"/>
              </a:ext>
            </a:extLst>
          </p:cNvPr>
          <p:cNvSpPr>
            <a:spLocks noGrp="1"/>
          </p:cNvSpPr>
          <p:nvPr>
            <p:ph type="pic" sz="quarter" idx="15" hasCustomPrompt="1"/>
          </p:nvPr>
        </p:nvSpPr>
        <p:spPr>
          <a:xfrm>
            <a:off x="0" y="1098000"/>
            <a:ext cx="12192000" cy="21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3" name="Subtitle 2">
            <a:extLst>
              <a:ext uri="{FF2B5EF4-FFF2-40B4-BE49-F238E27FC236}">
                <a16:creationId xmlns:a16="http://schemas.microsoft.com/office/drawing/2014/main" id="{2272B9AC-C49E-CA80-7854-76D1F5F342B1}"/>
              </a:ext>
            </a:extLst>
          </p:cNvPr>
          <p:cNvSpPr>
            <a:spLocks noGrp="1"/>
          </p:cNvSpPr>
          <p:nvPr>
            <p:ph type="subTitle" idx="1" hasCustomPrompt="1"/>
          </p:nvPr>
        </p:nvSpPr>
        <p:spPr>
          <a:xfrm>
            <a:off x="431999" y="5868000"/>
            <a:ext cx="11331375" cy="369332"/>
          </a:xfrm>
        </p:spPr>
        <p:txBody>
          <a:bodyPr>
            <a:noAutofit/>
          </a:bodyPr>
          <a:lstStyle>
            <a:lvl1pPr marL="0" indent="0" algn="l" rtl="0">
              <a:lnSpc>
                <a:spcPct val="100000"/>
              </a:lnSpc>
              <a:spcAft>
                <a:spcPts val="0"/>
              </a:spcAft>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GB" noProof="0"/>
              <a:t>Subtitle, 24pt, 1 line only</a:t>
            </a:r>
          </a:p>
        </p:txBody>
      </p:sp>
      <p:sp>
        <p:nvSpPr>
          <p:cNvPr id="2" name="Title 1">
            <a:extLst>
              <a:ext uri="{FF2B5EF4-FFF2-40B4-BE49-F238E27FC236}">
                <a16:creationId xmlns:a16="http://schemas.microsoft.com/office/drawing/2014/main" id="{181D0822-52F9-BD4E-ADA5-49B7C764328D}"/>
              </a:ext>
            </a:extLst>
          </p:cNvPr>
          <p:cNvSpPr>
            <a:spLocks noGrp="1"/>
          </p:cNvSpPr>
          <p:nvPr>
            <p:ph type="ctrTitle" hasCustomPrompt="1"/>
          </p:nvPr>
        </p:nvSpPr>
        <p:spPr>
          <a:xfrm>
            <a:off x="431999" y="4246162"/>
            <a:ext cx="11331375" cy="1477328"/>
          </a:xfrm>
        </p:spPr>
        <p:txBody>
          <a:bodyPr vert="horz" anchor="b">
            <a:noAutofit/>
          </a:bodyPr>
          <a:lstStyle>
            <a:lvl1pPr algn="l" rtl="0">
              <a:defRPr sz="4800">
                <a:solidFill>
                  <a:schemeClr val="tx2"/>
                </a:solidFill>
              </a:defRPr>
            </a:lvl1pPr>
          </a:lstStyle>
          <a:p>
            <a:r>
              <a:rPr lang="en-GB" noProof="0"/>
              <a:t>Title, 48pt, </a:t>
            </a:r>
            <a:br>
              <a:rPr lang="en-GB" noProof="0"/>
            </a:br>
            <a:r>
              <a:rPr lang="en-GB" noProof="0"/>
              <a:t>2 lines</a:t>
            </a:r>
          </a:p>
        </p:txBody>
      </p:sp>
      <p:sp>
        <p:nvSpPr>
          <p:cNvPr id="24" name="Text Placeholder 43">
            <a:extLst>
              <a:ext uri="{FF2B5EF4-FFF2-40B4-BE49-F238E27FC236}">
                <a16:creationId xmlns:a16="http://schemas.microsoft.com/office/drawing/2014/main" id="{BDEA299F-CF48-A5F1-3781-1AB2A986B4F2}"/>
              </a:ext>
            </a:extLst>
          </p:cNvPr>
          <p:cNvSpPr>
            <a:spLocks noGrp="1"/>
          </p:cNvSpPr>
          <p:nvPr>
            <p:ph type="body" sz="quarter" idx="17" hasCustomPrompt="1"/>
          </p:nvPr>
        </p:nvSpPr>
        <p:spPr>
          <a:xfrm>
            <a:off x="9169200" y="1962000"/>
            <a:ext cx="2592000" cy="1296000"/>
          </a:xfrm>
          <a:solidFill>
            <a:schemeClr val="bg1"/>
          </a:solidFill>
          <a:ln>
            <a:noFill/>
          </a:ln>
        </p:spPr>
        <p:txBody>
          <a:bodyPr/>
          <a:lstStyle>
            <a:lvl1pPr marL="0" indent="0" rtl="0">
              <a:buNone/>
              <a:defRPr sz="100">
                <a:solidFill>
                  <a:schemeClr val="bg1">
                    <a:alpha val="0"/>
                  </a:schemeClr>
                </a:solidFill>
              </a:defRPr>
            </a:lvl1pPr>
          </a:lstStyle>
          <a:p>
            <a:pPr lvl="0"/>
            <a:r>
              <a:rPr lang="en-GB" noProof="0"/>
              <a:t>.</a:t>
            </a:r>
          </a:p>
        </p:txBody>
      </p:sp>
    </p:spTree>
    <p:extLst>
      <p:ext uri="{BB962C8B-B14F-4D97-AF65-F5344CB8AC3E}">
        <p14:creationId xmlns:p14="http://schemas.microsoft.com/office/powerpoint/2010/main" val="1583460534"/>
      </p:ext>
    </p:extLst>
  </p:cSld>
  <p:clrMapOvr>
    <a:masterClrMapping/>
  </p:clrMapOvr>
  <p:transition spd="slow">
    <p:push dir="u"/>
  </p:transition>
  <p:extLst>
    <p:ext uri="{DCECCB84-F9BA-43D5-87BE-67443E8EF086}">
      <p15:sldGuideLst xmlns:p15="http://schemas.microsoft.com/office/powerpoint/2012/main">
        <p15:guide id="6" pos="270" userDrawn="1">
          <p15:clr>
            <a:srgbClr val="FBAE40"/>
          </p15:clr>
        </p15:guide>
        <p15:guide id="7" pos="7409"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9C815432-1626-BBCF-EDFF-4A58259064D4}"/>
              </a:ext>
            </a:extLst>
          </p:cNvPr>
          <p:cNvGraphicFramePr>
            <a:graphicFrameLocks noChangeAspect="1"/>
          </p:cNvGraphicFramePr>
          <p:nvPr>
            <p:custDataLst>
              <p:tags r:id="rId1"/>
            </p:custDataLst>
            <p:extLst>
              <p:ext uri="{D42A27DB-BD31-4B8C-83A1-F6EECF244321}">
                <p14:modId xmlns:p14="http://schemas.microsoft.com/office/powerpoint/2010/main" val="154170158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Object 4" hidden="1">
                        <a:extLst>
                          <a:ext uri="{FF2B5EF4-FFF2-40B4-BE49-F238E27FC236}">
                            <a16:creationId xmlns:a16="http://schemas.microsoft.com/office/drawing/2014/main" id="{9C815432-1626-BBCF-EDFF-4A58259064D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Picture Placeholder 3">
            <a:extLst>
              <a:ext uri="{FF2B5EF4-FFF2-40B4-BE49-F238E27FC236}">
                <a16:creationId xmlns:a16="http://schemas.microsoft.com/office/drawing/2014/main" id="{C9DC67D7-52EE-6ADA-F962-34E45323AA0C}"/>
              </a:ext>
            </a:extLst>
          </p:cNvPr>
          <p:cNvSpPr>
            <a:spLocks noGrp="1"/>
          </p:cNvSpPr>
          <p:nvPr>
            <p:ph type="pic" sz="quarter" idx="15" hasCustomPrompt="1"/>
          </p:nvPr>
        </p:nvSpPr>
        <p:spPr>
          <a:xfrm>
            <a:off x="6096000" y="1098000"/>
            <a:ext cx="6096000" cy="57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11" name="Text Placeholder 10">
            <a:extLst>
              <a:ext uri="{FF2B5EF4-FFF2-40B4-BE49-F238E27FC236}">
                <a16:creationId xmlns:a16="http://schemas.microsoft.com/office/drawing/2014/main" id="{CAA92BD0-3906-45A7-FD93-C56CA8C7C6B2}"/>
              </a:ext>
            </a:extLst>
          </p:cNvPr>
          <p:cNvSpPr>
            <a:spLocks noGrp="1"/>
          </p:cNvSpPr>
          <p:nvPr>
            <p:ph type="body" sz="quarter" idx="16" hasCustomPrompt="1"/>
          </p:nvPr>
        </p:nvSpPr>
        <p:spPr>
          <a:xfrm>
            <a:off x="432000" y="1530000"/>
            <a:ext cx="5232000" cy="4896000"/>
          </a:xfrm>
        </p:spPr>
        <p:txBody>
          <a:bodyPr anchor="t"/>
          <a:lstStyle>
            <a:lvl1pPr marL="625475" indent="-625475" rtl="0">
              <a:lnSpc>
                <a:spcPct val="100000"/>
              </a:lnSpc>
              <a:spcBef>
                <a:spcPts val="1500"/>
              </a:spcBef>
              <a:spcAft>
                <a:spcPts val="0"/>
              </a:spcAft>
              <a:buSzPct val="130000"/>
              <a:buFont typeface="+mj-lt"/>
              <a:buAutoNum type="arabicPeriod"/>
              <a:defRPr b="1">
                <a:solidFill>
                  <a:schemeClr val="tx1"/>
                </a:solidFill>
              </a:defRPr>
            </a:lvl1pPr>
            <a:lvl2pPr marL="625475" indent="0" rtl="0">
              <a:lnSpc>
                <a:spcPct val="100000"/>
              </a:lnSpc>
              <a:spcBef>
                <a:spcPts val="200"/>
              </a:spcBef>
              <a:spcAft>
                <a:spcPts val="0"/>
              </a:spcAft>
              <a:buNone/>
              <a:defRPr sz="1600">
                <a:solidFill>
                  <a:schemeClr val="tx1"/>
                </a:solidFill>
              </a:defRPr>
            </a:lvl2pPr>
          </a:lstStyle>
          <a:p>
            <a:pPr lvl="0"/>
            <a:r>
              <a:rPr lang="en-GB" noProof="0"/>
              <a:t>Add agenda topic, 18 pt</a:t>
            </a:r>
          </a:p>
          <a:p>
            <a:pPr lvl="1"/>
            <a:r>
              <a:rPr lang="en-GB" noProof="0"/>
              <a:t>Subtopic, 16 pt</a:t>
            </a:r>
          </a:p>
          <a:p>
            <a:pPr lvl="1"/>
            <a:endParaRPr lang="en-GB" noProof="0"/>
          </a:p>
        </p:txBody>
      </p:sp>
      <p:sp>
        <p:nvSpPr>
          <p:cNvPr id="2" name="Title 1">
            <a:extLst>
              <a:ext uri="{FF2B5EF4-FFF2-40B4-BE49-F238E27FC236}">
                <a16:creationId xmlns:a16="http://schemas.microsoft.com/office/drawing/2014/main" id="{06385BAD-0861-C6A4-56E2-BF176F171A4C}"/>
              </a:ext>
            </a:extLst>
          </p:cNvPr>
          <p:cNvSpPr>
            <a:spLocks noGrp="1"/>
          </p:cNvSpPr>
          <p:nvPr>
            <p:ph type="title" hasCustomPrompt="1"/>
          </p:nvPr>
        </p:nvSpPr>
        <p:spPr/>
        <p:txBody>
          <a:bodyPr vert="horz"/>
          <a:lstStyle>
            <a:lvl1pPr>
              <a:defRPr/>
            </a:lvl1pPr>
          </a:lstStyle>
          <a:p>
            <a:r>
              <a:rPr lang="en-GB" noProof="0"/>
              <a:t>Title, 28pt</a:t>
            </a:r>
          </a:p>
        </p:txBody>
      </p:sp>
    </p:spTree>
    <p:extLst>
      <p:ext uri="{BB962C8B-B14F-4D97-AF65-F5344CB8AC3E}">
        <p14:creationId xmlns:p14="http://schemas.microsoft.com/office/powerpoint/2010/main" val="1140928159"/>
      </p:ext>
    </p:extLst>
  </p:cSld>
  <p:clrMapOvr>
    <a:masterClrMapping/>
  </p:clrMapOvr>
  <p:transition spd="slow">
    <p:push dir="u"/>
  </p:transition>
  <p:extLst>
    <p:ext uri="{DCECCB84-F9BA-43D5-87BE-67443E8EF086}">
      <p15:sldGuideLst xmlns:p15="http://schemas.microsoft.com/office/powerpoint/2012/main">
        <p15:guide id="8" orient="horz" pos="692" userDrawn="1">
          <p15:clr>
            <a:srgbClr val="FBAE40"/>
          </p15:clr>
        </p15:guide>
        <p15:guide id="9" pos="270" userDrawn="1">
          <p15:clr>
            <a:srgbClr val="FBAE40"/>
          </p15:clr>
        </p15:guide>
        <p15:guide id="10" pos="3839" userDrawn="1">
          <p15:clr>
            <a:srgbClr val="FBAE40"/>
          </p15:clr>
        </p15:guide>
        <p15:guide id="11" orient="horz" pos="4047" userDrawn="1">
          <p15:clr>
            <a:srgbClr val="FBAE40"/>
          </p15:clr>
        </p15:guide>
        <p15:guide id="12" orient="horz" pos="963" userDrawn="1">
          <p15:clr>
            <a:srgbClr val="FBAE40"/>
          </p15:clr>
        </p15:guide>
        <p15:guide id="13" pos="3567"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hapter title slid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5876119-2931-B4D9-CA69-9C3C8D96449E}"/>
              </a:ext>
            </a:extLst>
          </p:cNvPr>
          <p:cNvGraphicFramePr>
            <a:graphicFrameLocks noChangeAspect="1"/>
          </p:cNvGraphicFramePr>
          <p:nvPr>
            <p:custDataLst>
              <p:tags r:id="rId1"/>
            </p:custDataLst>
            <p:extLst>
              <p:ext uri="{D42A27DB-BD31-4B8C-83A1-F6EECF244321}">
                <p14:modId xmlns:p14="http://schemas.microsoft.com/office/powerpoint/2010/main" val="28559090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25876119-2931-B4D9-CA69-9C3C8D96449E}"/>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6EC64C37-AEAB-AB56-B60A-FA7B85FC0FAA}"/>
              </a:ext>
            </a:extLst>
          </p:cNvPr>
          <p:cNvSpPr/>
          <p:nvPr userDrawn="1"/>
        </p:nvSpPr>
        <p:spPr>
          <a:xfrm>
            <a:off x="0" y="1098000"/>
            <a:ext cx="12192000" cy="5760000"/>
          </a:xfrm>
          <a:prstGeom prst="rect">
            <a:avLst/>
          </a:prstGeom>
          <a:solidFill>
            <a:srgbClr val="FFFFFF"/>
          </a:solidFill>
        </p:spPr>
        <p:txBody>
          <a:bodyPr wrap="square" lIns="72000" tIns="72000" rIns="72000" bIns="72000" rtlCol="0" anchor="ctr">
            <a:noAutofit/>
          </a:bodyPr>
          <a:lstStyle/>
          <a:p>
            <a:pPr algn="ctr" rtl="0"/>
            <a:endParaRPr lang="en-GB" sz="1600" noProof="0">
              <a:solidFill>
                <a:schemeClr val="bg1"/>
              </a:solidFill>
            </a:endParaRPr>
          </a:p>
        </p:txBody>
      </p:sp>
      <p:sp>
        <p:nvSpPr>
          <p:cNvPr id="7" name="Picture Placeholder 3">
            <a:extLst>
              <a:ext uri="{FF2B5EF4-FFF2-40B4-BE49-F238E27FC236}">
                <a16:creationId xmlns:a16="http://schemas.microsoft.com/office/drawing/2014/main" id="{4A971CC8-DBCE-5991-27FA-298EE4BC6AA6}"/>
              </a:ext>
            </a:extLst>
          </p:cNvPr>
          <p:cNvSpPr>
            <a:spLocks noGrp="1"/>
          </p:cNvSpPr>
          <p:nvPr>
            <p:ph type="pic" sz="quarter" idx="15" hasCustomPrompt="1"/>
          </p:nvPr>
        </p:nvSpPr>
        <p:spPr>
          <a:xfrm>
            <a:off x="0" y="1098000"/>
            <a:ext cx="12192000" cy="2160000"/>
          </a:xfrm>
          <a:solidFill>
            <a:schemeClr val="bg1">
              <a:lumMod val="95000"/>
            </a:schemeClr>
          </a:solidFill>
        </p:spPr>
        <p:txBody>
          <a:bodyPr anchor="ctr"/>
          <a:lstStyle>
            <a:lvl1pPr marL="0" indent="0" algn="ctr" rtl="0">
              <a:buNone/>
              <a:defRPr>
                <a:solidFill>
                  <a:schemeClr val="tx1"/>
                </a:solidFill>
              </a:defRPr>
            </a:lvl1pPr>
          </a:lstStyle>
          <a:p>
            <a:r>
              <a:rPr lang="en-GB" noProof="0"/>
              <a:t>Image</a:t>
            </a:r>
          </a:p>
        </p:txBody>
      </p:sp>
      <p:sp>
        <p:nvSpPr>
          <p:cNvPr id="3" name="Subtitle 2">
            <a:extLst>
              <a:ext uri="{FF2B5EF4-FFF2-40B4-BE49-F238E27FC236}">
                <a16:creationId xmlns:a16="http://schemas.microsoft.com/office/drawing/2014/main" id="{2272B9AC-C49E-CA80-7854-76D1F5F342B1}"/>
              </a:ext>
            </a:extLst>
          </p:cNvPr>
          <p:cNvSpPr>
            <a:spLocks noGrp="1"/>
          </p:cNvSpPr>
          <p:nvPr>
            <p:ph type="subTitle" idx="1" hasCustomPrompt="1"/>
          </p:nvPr>
        </p:nvSpPr>
        <p:spPr>
          <a:xfrm>
            <a:off x="431999" y="5868000"/>
            <a:ext cx="11331375" cy="369332"/>
          </a:xfrm>
        </p:spPr>
        <p:txBody>
          <a:bodyPr>
            <a:noAutofit/>
          </a:bodyPr>
          <a:lstStyle>
            <a:lvl1pPr marL="0" indent="0" algn="l" rtl="0">
              <a:lnSpc>
                <a:spcPct val="100000"/>
              </a:lnSpc>
              <a:spcAft>
                <a:spcPts val="0"/>
              </a:spcAft>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GB" noProof="0"/>
              <a:t>Subtitle, 24pt, 1 line only</a:t>
            </a:r>
          </a:p>
        </p:txBody>
      </p:sp>
      <p:sp>
        <p:nvSpPr>
          <p:cNvPr id="2" name="Title 1">
            <a:extLst>
              <a:ext uri="{FF2B5EF4-FFF2-40B4-BE49-F238E27FC236}">
                <a16:creationId xmlns:a16="http://schemas.microsoft.com/office/drawing/2014/main" id="{181D0822-52F9-BD4E-ADA5-49B7C764328D}"/>
              </a:ext>
            </a:extLst>
          </p:cNvPr>
          <p:cNvSpPr>
            <a:spLocks noGrp="1"/>
          </p:cNvSpPr>
          <p:nvPr>
            <p:ph type="ctrTitle" hasCustomPrompt="1"/>
          </p:nvPr>
        </p:nvSpPr>
        <p:spPr>
          <a:xfrm>
            <a:off x="431999" y="4246162"/>
            <a:ext cx="11331375" cy="1477328"/>
          </a:xfrm>
        </p:spPr>
        <p:txBody>
          <a:bodyPr vert="horz" anchor="b">
            <a:noAutofit/>
          </a:bodyPr>
          <a:lstStyle>
            <a:lvl1pPr algn="l" rtl="0">
              <a:defRPr sz="4800">
                <a:solidFill>
                  <a:schemeClr val="tx2"/>
                </a:solidFill>
              </a:defRPr>
            </a:lvl1pPr>
          </a:lstStyle>
          <a:p>
            <a:r>
              <a:rPr lang="en-GB" noProof="0"/>
              <a:t>Chapter title, 48pt, </a:t>
            </a:r>
            <a:br>
              <a:rPr lang="en-GB" noProof="0"/>
            </a:br>
            <a:r>
              <a:rPr lang="en-GB" noProof="0"/>
              <a:t>2 lines</a:t>
            </a:r>
          </a:p>
        </p:txBody>
      </p:sp>
    </p:spTree>
    <p:extLst>
      <p:ext uri="{BB962C8B-B14F-4D97-AF65-F5344CB8AC3E}">
        <p14:creationId xmlns:p14="http://schemas.microsoft.com/office/powerpoint/2010/main" val="2236310670"/>
      </p:ext>
    </p:extLst>
  </p:cSld>
  <p:clrMapOvr>
    <a:masterClrMapping/>
  </p:clrMapOvr>
  <p:transition spd="slow">
    <p:push dir="u"/>
  </p:transition>
  <p:extLst>
    <p:ext uri="{DCECCB84-F9BA-43D5-87BE-67443E8EF086}">
      <p15:sldGuideLst xmlns:p15="http://schemas.microsoft.com/office/powerpoint/2012/main">
        <p15:guide id="6" pos="270" userDrawn="1">
          <p15:clr>
            <a:srgbClr val="FBAE40"/>
          </p15:clr>
        </p15:guide>
        <p15:guide id="7" pos="7409"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tex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16840822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1528763"/>
            <a:ext cx="11329200" cy="4899025"/>
          </a:xfrm>
        </p:spPr>
        <p:txBody>
          <a:bodyPr/>
          <a:lstStyle>
            <a:lvl1pPr rtl="0">
              <a:defRPr>
                <a:solidFill>
                  <a:schemeClr val="tx1"/>
                </a:solidFill>
              </a:defRPr>
            </a:lvl1pPr>
            <a:lvl2pPr rtl="0">
              <a:defRPr>
                <a:solidFill>
                  <a:schemeClr val="tx1"/>
                </a:solidFill>
              </a:defRPr>
            </a:lvl2pPr>
            <a:lvl3pPr rtl="0">
              <a:defRPr/>
            </a:lvl3pPr>
          </a:lstStyle>
          <a:p>
            <a:pPr lvl="0"/>
            <a:r>
              <a:rPr lang="en-GB" noProof="0" dirty="0"/>
              <a:t>First level</a:t>
            </a:r>
          </a:p>
          <a:p>
            <a:pPr lvl="1"/>
            <a:r>
              <a:rPr lang="en-GB" noProof="0" dirty="0"/>
              <a:t>Second level</a:t>
            </a:r>
          </a:p>
        </p:txBody>
      </p:sp>
      <p:sp>
        <p:nvSpPr>
          <p:cNvPr id="2" name="Title 1">
            <a:extLst>
              <a:ext uri="{FF2B5EF4-FFF2-40B4-BE49-F238E27FC236}">
                <a16:creationId xmlns:a16="http://schemas.microsoft.com/office/drawing/2014/main" id="{9FC97E0B-784F-5DDC-C5F6-895349559BD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873797396"/>
      </p:ext>
    </p:extLst>
  </p:cSld>
  <p:clrMapOvr>
    <a:masterClrMapping/>
  </p:clrMapOvr>
  <p:transition spd="slow">
    <p:push dir="u"/>
  </p:transition>
  <p:extLst>
    <p:ext uri="{DCECCB84-F9BA-43D5-87BE-67443E8EF086}">
      <p15:sldGuideLst xmlns:p15="http://schemas.microsoft.com/office/powerpoint/2012/main">
        <p15:guide id="13" orient="horz" pos="963" userDrawn="1">
          <p15:clr>
            <a:srgbClr val="FBAE40"/>
          </p15:clr>
        </p15:guide>
        <p15:guide id="14" pos="270" userDrawn="1">
          <p15:clr>
            <a:srgbClr val="FBAE40"/>
          </p15:clr>
        </p15:guide>
        <p15:guide id="15" orient="horz" pos="692" userDrawn="1">
          <p15:clr>
            <a:srgbClr val="FBAE40"/>
          </p15:clr>
        </p15:guide>
        <p15:guide id="16" orient="horz" pos="4049" userDrawn="1">
          <p15:clr>
            <a:srgbClr val="FBAE40"/>
          </p15:clr>
        </p15:guide>
        <p15:guide id="17" pos="7409" userDrawn="1">
          <p15:clr>
            <a:srgbClr val="FBAE40"/>
          </p15:clr>
        </p15:guide>
        <p15:guide id="18" orient="horz" pos="1359"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ubtitle &amp; tex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16840822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1999" y="2160587"/>
            <a:ext cx="11329200"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9" y="1530000"/>
            <a:ext cx="113292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2" name="Title 1">
            <a:extLst>
              <a:ext uri="{FF2B5EF4-FFF2-40B4-BE49-F238E27FC236}">
                <a16:creationId xmlns:a16="http://schemas.microsoft.com/office/drawing/2014/main" id="{9FC97E0B-784F-5DDC-C5F6-895349559BD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Tree>
    <p:extLst>
      <p:ext uri="{BB962C8B-B14F-4D97-AF65-F5344CB8AC3E}">
        <p14:creationId xmlns:p14="http://schemas.microsoft.com/office/powerpoint/2010/main" val="2698861040"/>
      </p:ext>
    </p:extLst>
  </p:cSld>
  <p:clrMapOvr>
    <a:masterClrMapping/>
  </p:clrMapOvr>
  <p:transition spd="slow">
    <p:push dir="u"/>
  </p:transition>
  <p:extLst>
    <p:ext uri="{DCECCB84-F9BA-43D5-87BE-67443E8EF086}">
      <p15:sldGuideLst xmlns:p15="http://schemas.microsoft.com/office/powerpoint/2012/main">
        <p15:guide id="13" orient="horz" pos="963" userDrawn="1">
          <p15:clr>
            <a:srgbClr val="FBAE40"/>
          </p15:clr>
        </p15:guide>
        <p15:guide id="14" pos="270" userDrawn="1">
          <p15:clr>
            <a:srgbClr val="FBAE40"/>
          </p15:clr>
        </p15:guide>
        <p15:guide id="15" orient="horz" pos="692" userDrawn="1">
          <p15:clr>
            <a:srgbClr val="FBAE40"/>
          </p15:clr>
        </p15:guide>
        <p15:guide id="16" orient="horz" pos="4049" userDrawn="1">
          <p15:clr>
            <a:srgbClr val="FBAE40"/>
          </p15:clr>
        </p15:guide>
        <p15:guide id="17" pos="7409" userDrawn="1">
          <p15:clr>
            <a:srgbClr val="FBAE40"/>
          </p15:clr>
        </p15:guide>
        <p15:guide id="18" orient="horz" pos="1359"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mp; 2 texts">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20750059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2000" y="2160587"/>
            <a:ext cx="5447999"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2000" y="1530000"/>
            <a:ext cx="5447999"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2" name="Title 1">
            <a:extLst>
              <a:ext uri="{FF2B5EF4-FFF2-40B4-BE49-F238E27FC236}">
                <a16:creationId xmlns:a16="http://schemas.microsoft.com/office/drawing/2014/main" id="{9FC97E0B-784F-5DDC-C5F6-895349559BD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
        <p:nvSpPr>
          <p:cNvPr id="3" name="Text Placeholder 10">
            <a:extLst>
              <a:ext uri="{FF2B5EF4-FFF2-40B4-BE49-F238E27FC236}">
                <a16:creationId xmlns:a16="http://schemas.microsoft.com/office/drawing/2014/main" id="{6F02CE17-8D55-2AB5-3A7A-2B03B0A6A300}"/>
              </a:ext>
            </a:extLst>
          </p:cNvPr>
          <p:cNvSpPr>
            <a:spLocks noGrp="1"/>
          </p:cNvSpPr>
          <p:nvPr>
            <p:ph type="body" sz="quarter" idx="15" hasCustomPrompt="1"/>
          </p:nvPr>
        </p:nvSpPr>
        <p:spPr>
          <a:xfrm>
            <a:off x="6312000" y="2160587"/>
            <a:ext cx="5449788"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5" name="Text Placeholder 12">
            <a:extLst>
              <a:ext uri="{FF2B5EF4-FFF2-40B4-BE49-F238E27FC236}">
                <a16:creationId xmlns:a16="http://schemas.microsoft.com/office/drawing/2014/main" id="{C5A4294C-7368-31A6-E5C9-30880ECCFDEC}"/>
              </a:ext>
            </a:extLst>
          </p:cNvPr>
          <p:cNvSpPr>
            <a:spLocks noGrp="1"/>
          </p:cNvSpPr>
          <p:nvPr>
            <p:ph type="body" sz="quarter" idx="16" hasCustomPrompt="1"/>
          </p:nvPr>
        </p:nvSpPr>
        <p:spPr>
          <a:xfrm>
            <a:off x="6312000" y="1530000"/>
            <a:ext cx="5449788"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Tree>
    <p:extLst>
      <p:ext uri="{BB962C8B-B14F-4D97-AF65-F5344CB8AC3E}">
        <p14:creationId xmlns:p14="http://schemas.microsoft.com/office/powerpoint/2010/main" val="3935784786"/>
      </p:ext>
    </p:extLst>
  </p:cSld>
  <p:clrMapOvr>
    <a:masterClrMapping/>
  </p:clrMapOvr>
  <p:transition spd="slow">
    <p:push dir="u"/>
  </p:transition>
  <p:extLst>
    <p:ext uri="{DCECCB84-F9BA-43D5-87BE-67443E8EF086}">
      <p15:sldGuideLst xmlns:p15="http://schemas.microsoft.com/office/powerpoint/2012/main">
        <p15:guide id="15" orient="horz" pos="963" userDrawn="1">
          <p15:clr>
            <a:srgbClr val="FBAE40"/>
          </p15:clr>
        </p15:guide>
        <p15:guide id="16" pos="270" userDrawn="1">
          <p15:clr>
            <a:srgbClr val="FBAE40"/>
          </p15:clr>
        </p15:guide>
        <p15:guide id="17" orient="horz" pos="692" userDrawn="1">
          <p15:clr>
            <a:srgbClr val="FBAE40"/>
          </p15:clr>
        </p15:guide>
        <p15:guide id="18" orient="horz" pos="4049" userDrawn="1">
          <p15:clr>
            <a:srgbClr val="FBAE40"/>
          </p15:clr>
        </p15:guide>
        <p15:guide id="19" pos="7409" userDrawn="1">
          <p15:clr>
            <a:srgbClr val="FBAE40"/>
          </p15:clr>
        </p15:guide>
        <p15:guide id="20" orient="horz" pos="1359" userDrawn="1">
          <p15:clr>
            <a:srgbClr val="FBAE40"/>
          </p15:clr>
        </p15:guide>
        <p15:guide id="21" pos="3974" userDrawn="1">
          <p15:clr>
            <a:srgbClr val="FBAE40"/>
          </p15:clr>
        </p15:guide>
        <p15:guide id="22" pos="370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ubtitle &amp; 3 texts">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5B191B24-6C4A-7D73-6A24-504B6A01E9B9}"/>
              </a:ext>
            </a:extLst>
          </p:cNvPr>
          <p:cNvGraphicFramePr>
            <a:graphicFrameLocks noChangeAspect="1"/>
          </p:cNvGraphicFramePr>
          <p:nvPr>
            <p:custDataLst>
              <p:tags r:id="rId1"/>
            </p:custDataLst>
            <p:extLst>
              <p:ext uri="{D42A27DB-BD31-4B8C-83A1-F6EECF244321}">
                <p14:modId xmlns:p14="http://schemas.microsoft.com/office/powerpoint/2010/main" val="428282473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8" name="Object 7" hidden="1">
                        <a:extLst>
                          <a:ext uri="{FF2B5EF4-FFF2-40B4-BE49-F238E27FC236}">
                            <a16:creationId xmlns:a16="http://schemas.microsoft.com/office/drawing/2014/main" id="{5B191B24-6C4A-7D73-6A24-504B6A01E9B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1" name="Text Placeholder 10">
            <a:extLst>
              <a:ext uri="{FF2B5EF4-FFF2-40B4-BE49-F238E27FC236}">
                <a16:creationId xmlns:a16="http://schemas.microsoft.com/office/drawing/2014/main" id="{878E4329-5C74-DAA9-622B-1A4F88197D3B}"/>
              </a:ext>
            </a:extLst>
          </p:cNvPr>
          <p:cNvSpPr>
            <a:spLocks noGrp="1"/>
          </p:cNvSpPr>
          <p:nvPr>
            <p:ph type="body" sz="quarter" idx="13" hasCustomPrompt="1"/>
          </p:nvPr>
        </p:nvSpPr>
        <p:spPr>
          <a:xfrm>
            <a:off x="432000" y="2160587"/>
            <a:ext cx="3488000"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3" name="Text Placeholder 12">
            <a:extLst>
              <a:ext uri="{FF2B5EF4-FFF2-40B4-BE49-F238E27FC236}">
                <a16:creationId xmlns:a16="http://schemas.microsoft.com/office/drawing/2014/main" id="{2E344F46-D0B7-BE8E-2076-DC88EDCE8FAE}"/>
              </a:ext>
            </a:extLst>
          </p:cNvPr>
          <p:cNvSpPr>
            <a:spLocks noGrp="1"/>
          </p:cNvSpPr>
          <p:nvPr>
            <p:ph type="body" sz="quarter" idx="14" hasCustomPrompt="1"/>
          </p:nvPr>
        </p:nvSpPr>
        <p:spPr>
          <a:xfrm>
            <a:off x="431999" y="1530000"/>
            <a:ext cx="34884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2" name="Title 1">
            <a:extLst>
              <a:ext uri="{FF2B5EF4-FFF2-40B4-BE49-F238E27FC236}">
                <a16:creationId xmlns:a16="http://schemas.microsoft.com/office/drawing/2014/main" id="{9FC97E0B-784F-5DDC-C5F6-895349559BD3}"/>
              </a:ext>
            </a:extLst>
          </p:cNvPr>
          <p:cNvSpPr>
            <a:spLocks noGrp="1"/>
          </p:cNvSpPr>
          <p:nvPr>
            <p:ph type="title" hasCustomPrompt="1"/>
          </p:nvPr>
        </p:nvSpPr>
        <p:spPr/>
        <p:txBody>
          <a:bodyPr vert="horz"/>
          <a:lstStyle>
            <a:lvl1pPr>
              <a:defRPr/>
            </a:lvl1pPr>
          </a:lstStyle>
          <a:p>
            <a:r>
              <a:rPr lang="en-GB" noProof="0"/>
              <a:t>Title, 28pt, </a:t>
            </a:r>
            <a:br>
              <a:rPr lang="en-GB" noProof="0"/>
            </a:br>
            <a:r>
              <a:rPr lang="en-GB" noProof="0"/>
              <a:t>2 lines</a:t>
            </a:r>
          </a:p>
        </p:txBody>
      </p:sp>
      <p:sp>
        <p:nvSpPr>
          <p:cNvPr id="3" name="Text Placeholder 10">
            <a:extLst>
              <a:ext uri="{FF2B5EF4-FFF2-40B4-BE49-F238E27FC236}">
                <a16:creationId xmlns:a16="http://schemas.microsoft.com/office/drawing/2014/main" id="{6F02CE17-8D55-2AB5-3A7A-2B03B0A6A300}"/>
              </a:ext>
            </a:extLst>
          </p:cNvPr>
          <p:cNvSpPr>
            <a:spLocks noGrp="1"/>
          </p:cNvSpPr>
          <p:nvPr>
            <p:ph type="body" sz="quarter" idx="15" hasCustomPrompt="1"/>
          </p:nvPr>
        </p:nvSpPr>
        <p:spPr>
          <a:xfrm>
            <a:off x="4352000" y="2160587"/>
            <a:ext cx="3488000"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5" name="Text Placeholder 12">
            <a:extLst>
              <a:ext uri="{FF2B5EF4-FFF2-40B4-BE49-F238E27FC236}">
                <a16:creationId xmlns:a16="http://schemas.microsoft.com/office/drawing/2014/main" id="{C5A4294C-7368-31A6-E5C9-30880ECCFDEC}"/>
              </a:ext>
            </a:extLst>
          </p:cNvPr>
          <p:cNvSpPr>
            <a:spLocks noGrp="1"/>
          </p:cNvSpPr>
          <p:nvPr>
            <p:ph type="body" sz="quarter" idx="16" hasCustomPrompt="1"/>
          </p:nvPr>
        </p:nvSpPr>
        <p:spPr>
          <a:xfrm>
            <a:off x="4351600" y="1530000"/>
            <a:ext cx="34884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
        <p:nvSpPr>
          <p:cNvPr id="6" name="Text Placeholder 10">
            <a:extLst>
              <a:ext uri="{FF2B5EF4-FFF2-40B4-BE49-F238E27FC236}">
                <a16:creationId xmlns:a16="http://schemas.microsoft.com/office/drawing/2014/main" id="{E84BE735-54B6-3B7B-5644-995106F03F03}"/>
              </a:ext>
            </a:extLst>
          </p:cNvPr>
          <p:cNvSpPr>
            <a:spLocks noGrp="1"/>
          </p:cNvSpPr>
          <p:nvPr>
            <p:ph type="body" sz="quarter" idx="17" hasCustomPrompt="1"/>
          </p:nvPr>
        </p:nvSpPr>
        <p:spPr>
          <a:xfrm>
            <a:off x="8272000" y="2160587"/>
            <a:ext cx="3488000" cy="4267201"/>
          </a:xfrm>
        </p:spPr>
        <p:txBody>
          <a:bodyPr/>
          <a:lstStyle>
            <a:lvl1pPr rtl="0">
              <a:defRPr>
                <a:solidFill>
                  <a:schemeClr val="tx1"/>
                </a:solidFill>
              </a:defRPr>
            </a:lvl1pPr>
            <a:lvl2pPr rtl="0">
              <a:defRPr>
                <a:solidFill>
                  <a:schemeClr val="tx1"/>
                </a:solidFill>
              </a:defRPr>
            </a:lvl2pPr>
            <a:lvl3pPr rtl="0">
              <a:defRPr/>
            </a:lvl3pPr>
          </a:lstStyle>
          <a:p>
            <a:pPr lvl="0"/>
            <a:r>
              <a:rPr lang="en-GB" noProof="0"/>
              <a:t>First level</a:t>
            </a:r>
          </a:p>
          <a:p>
            <a:pPr lvl="1"/>
            <a:r>
              <a:rPr lang="en-GB" noProof="0"/>
              <a:t>Second level</a:t>
            </a:r>
          </a:p>
        </p:txBody>
      </p:sp>
      <p:sp>
        <p:nvSpPr>
          <p:cNvPr id="17" name="Text Placeholder 12">
            <a:extLst>
              <a:ext uri="{FF2B5EF4-FFF2-40B4-BE49-F238E27FC236}">
                <a16:creationId xmlns:a16="http://schemas.microsoft.com/office/drawing/2014/main" id="{B2CD99D5-47E6-B7D2-CB87-F8AD5F368277}"/>
              </a:ext>
            </a:extLst>
          </p:cNvPr>
          <p:cNvSpPr>
            <a:spLocks noGrp="1"/>
          </p:cNvSpPr>
          <p:nvPr>
            <p:ph type="body" sz="quarter" idx="18" hasCustomPrompt="1"/>
          </p:nvPr>
        </p:nvSpPr>
        <p:spPr>
          <a:xfrm>
            <a:off x="8272000" y="1530000"/>
            <a:ext cx="3488400" cy="338554"/>
          </a:xfrm>
        </p:spPr>
        <p:txBody>
          <a:bodyPr>
            <a:noAutofit/>
          </a:bodyPr>
          <a:lstStyle>
            <a:lvl1pPr marL="0" indent="0" rtl="0">
              <a:lnSpc>
                <a:spcPct val="100000"/>
              </a:lnSpc>
              <a:spcBef>
                <a:spcPts val="0"/>
              </a:spcBef>
              <a:spcAft>
                <a:spcPts val="0"/>
              </a:spcAft>
              <a:buNone/>
              <a:defRPr sz="2200" b="1">
                <a:solidFill>
                  <a:schemeClr val="tx1"/>
                </a:solidFill>
              </a:defRPr>
            </a:lvl1pPr>
            <a:lvl2pPr marL="0" indent="0">
              <a:lnSpc>
                <a:spcPct val="100000"/>
              </a:lnSpc>
              <a:spcBef>
                <a:spcPts val="0"/>
              </a:spcBef>
              <a:spcAft>
                <a:spcPts val="0"/>
              </a:spcAft>
              <a:buFont typeface="Arial" panose="020B0604020202020204" pitchFamily="34" charset="0"/>
              <a:buNone/>
              <a:defRPr/>
            </a:lvl2pPr>
            <a:lvl3pPr marL="0" indent="0">
              <a:lnSpc>
                <a:spcPct val="100000"/>
              </a:lnSpc>
              <a:spcBef>
                <a:spcPts val="0"/>
              </a:spcBef>
              <a:spcAft>
                <a:spcPts val="0"/>
              </a:spcAft>
              <a:buFont typeface="Arial" panose="020B0604020202020204" pitchFamily="34" charset="0"/>
              <a:buNone/>
              <a:defRPr/>
            </a:lvl3pPr>
            <a:lvl4pPr marL="0" indent="0">
              <a:lnSpc>
                <a:spcPct val="100000"/>
              </a:lnSpc>
              <a:spcBef>
                <a:spcPts val="0"/>
              </a:spcBef>
              <a:spcAft>
                <a:spcPts val="0"/>
              </a:spcAft>
              <a:buFont typeface="Arial" panose="020B0604020202020204" pitchFamily="34" charset="0"/>
              <a:buNone/>
              <a:defRPr/>
            </a:lvl4pPr>
            <a:lvl5pPr marL="0" indent="0">
              <a:lnSpc>
                <a:spcPct val="100000"/>
              </a:lnSpc>
              <a:spcBef>
                <a:spcPts val="0"/>
              </a:spcBef>
              <a:spcAft>
                <a:spcPts val="0"/>
              </a:spcAft>
              <a:buFont typeface="Arial" panose="020B0604020202020204" pitchFamily="34" charset="0"/>
              <a:buNone/>
              <a:defRPr/>
            </a:lvl5pPr>
          </a:lstStyle>
          <a:p>
            <a:pPr lvl="0"/>
            <a:r>
              <a:rPr lang="en-GB" noProof="0"/>
              <a:t>Subtitle, 22pt, 1 line only</a:t>
            </a:r>
          </a:p>
        </p:txBody>
      </p:sp>
    </p:spTree>
    <p:extLst>
      <p:ext uri="{BB962C8B-B14F-4D97-AF65-F5344CB8AC3E}">
        <p14:creationId xmlns:p14="http://schemas.microsoft.com/office/powerpoint/2010/main" val="989789995"/>
      </p:ext>
    </p:extLst>
  </p:cSld>
  <p:clrMapOvr>
    <a:masterClrMapping/>
  </p:clrMapOvr>
  <p:transition spd="slow">
    <p:push dir="u"/>
  </p:transition>
  <p:extLst>
    <p:ext uri="{DCECCB84-F9BA-43D5-87BE-67443E8EF086}">
      <p15:sldGuideLst xmlns:p15="http://schemas.microsoft.com/office/powerpoint/2012/main">
        <p15:guide id="17" orient="horz" pos="963" userDrawn="1">
          <p15:clr>
            <a:srgbClr val="FBAE40"/>
          </p15:clr>
        </p15:guide>
        <p15:guide id="18" pos="270" userDrawn="1">
          <p15:clr>
            <a:srgbClr val="FBAE40"/>
          </p15:clr>
        </p15:guide>
        <p15:guide id="19" orient="horz" pos="692" userDrawn="1">
          <p15:clr>
            <a:srgbClr val="FBAE40"/>
          </p15:clr>
        </p15:guide>
        <p15:guide id="20" orient="horz" pos="4049" userDrawn="1">
          <p15:clr>
            <a:srgbClr val="FBAE40"/>
          </p15:clr>
        </p15:guide>
        <p15:guide id="21" pos="7409" userDrawn="1">
          <p15:clr>
            <a:srgbClr val="FBAE40"/>
          </p15:clr>
        </p15:guide>
        <p15:guide id="22" orient="horz" pos="1359" userDrawn="1">
          <p15:clr>
            <a:srgbClr val="FBAE40"/>
          </p15:clr>
        </p15:guide>
        <p15:guide id="23" pos="5210" userDrawn="1">
          <p15:clr>
            <a:srgbClr val="FBAE40"/>
          </p15:clr>
        </p15:guide>
        <p15:guide id="24" pos="4940" userDrawn="1">
          <p15:clr>
            <a:srgbClr val="FBAE40"/>
          </p15:clr>
        </p15:guide>
        <p15:guide id="25" pos="2740" userDrawn="1">
          <p15:clr>
            <a:srgbClr val="FBAE40"/>
          </p15:clr>
        </p15:guide>
        <p15:guide id="26" pos="247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oleObject" Target="../embeddings/oleObject1.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3.sv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ags" Target="../tags/tag2.xml"/><Relationship Id="rId30"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C075058B-0DA5-BCC2-2884-A3AA6637B8D8}"/>
              </a:ext>
            </a:extLst>
          </p:cNvPr>
          <p:cNvGraphicFramePr>
            <a:graphicFrameLocks noChangeAspect="1"/>
          </p:cNvGraphicFramePr>
          <p:nvPr>
            <p:custDataLst>
              <p:tags r:id="rId27"/>
            </p:custDataLst>
            <p:extLst>
              <p:ext uri="{D42A27DB-BD31-4B8C-83A1-F6EECF244321}">
                <p14:modId xmlns:p14="http://schemas.microsoft.com/office/powerpoint/2010/main" val="210078091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8" imgW="306" imgH="306" progId="TCLayout.ActiveDocument.1">
                  <p:embed/>
                </p:oleObj>
              </mc:Choice>
              <mc:Fallback>
                <p:oleObj name="think-cell Slide" r:id="rId28" imgW="306" imgH="306" progId="TCLayout.ActiveDocument.1">
                  <p:embed/>
                  <p:pic>
                    <p:nvPicPr>
                      <p:cNvPr id="8" name="Object 7" hidden="1">
                        <a:extLst>
                          <a:ext uri="{FF2B5EF4-FFF2-40B4-BE49-F238E27FC236}">
                            <a16:creationId xmlns:a16="http://schemas.microsoft.com/office/drawing/2014/main" id="{C075058B-0DA5-BCC2-2884-A3AA6637B8D8}"/>
                          </a:ext>
                        </a:extLst>
                      </p:cNvPr>
                      <p:cNvPicPr/>
                      <p:nvPr/>
                    </p:nvPicPr>
                    <p:blipFill>
                      <a:blip r:embed="rId29"/>
                      <a:stretch>
                        <a:fillRect/>
                      </a:stretch>
                    </p:blipFill>
                    <p:spPr>
                      <a:xfrm>
                        <a:off x="1588"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E62B6DD6-B6DA-4A3B-AA01-32E0D7927961}"/>
              </a:ext>
            </a:extLst>
          </p:cNvPr>
          <p:cNvSpPr>
            <a:spLocks noGrp="1"/>
          </p:cNvSpPr>
          <p:nvPr>
            <p:ph type="title"/>
          </p:nvPr>
        </p:nvSpPr>
        <p:spPr>
          <a:xfrm>
            <a:off x="431999" y="0"/>
            <a:ext cx="9720000" cy="1098000"/>
          </a:xfrm>
          <a:prstGeom prst="rect">
            <a:avLst/>
          </a:prstGeom>
        </p:spPr>
        <p:txBody>
          <a:bodyPr vert="horz" wrap="square" lIns="0" tIns="0" rIns="0" bIns="0" rtlCol="0" anchor="ctr" anchorCtr="0">
            <a:noAutofit/>
          </a:bodyPr>
          <a:lstStyle/>
          <a:p>
            <a:r>
              <a:rPr lang="en-GB" noProof="0" dirty="0"/>
              <a:t>Title, 28pt, </a:t>
            </a:r>
            <a:br>
              <a:rPr lang="en-GB" noProof="0" dirty="0"/>
            </a:br>
            <a:r>
              <a:rPr lang="en-GB" noProof="0" dirty="0"/>
              <a:t>2 lines</a:t>
            </a:r>
          </a:p>
        </p:txBody>
      </p:sp>
      <p:sp>
        <p:nvSpPr>
          <p:cNvPr id="3" name="Text Placeholder 2">
            <a:extLst>
              <a:ext uri="{FF2B5EF4-FFF2-40B4-BE49-F238E27FC236}">
                <a16:creationId xmlns:a16="http://schemas.microsoft.com/office/drawing/2014/main" id="{E4E9B469-A741-AADC-88BD-759DB5D44B10}"/>
              </a:ext>
            </a:extLst>
          </p:cNvPr>
          <p:cNvSpPr>
            <a:spLocks noGrp="1"/>
          </p:cNvSpPr>
          <p:nvPr>
            <p:ph type="body" idx="1"/>
          </p:nvPr>
        </p:nvSpPr>
        <p:spPr>
          <a:xfrm>
            <a:off x="432000" y="1520824"/>
            <a:ext cx="11328000" cy="4905175"/>
          </a:xfrm>
          <a:prstGeom prst="rect">
            <a:avLst/>
          </a:prstGeom>
        </p:spPr>
        <p:txBody>
          <a:bodyPr vert="horz" wrap="square" lIns="0" tIns="0" rIns="0" bIns="0" rtlCol="0" anchor="t" anchorCtr="0">
            <a:noAutofit/>
          </a:bodyPr>
          <a:lstStyle/>
          <a:p>
            <a:pPr lvl="0"/>
            <a:r>
              <a:rPr lang="en-GB" noProof="0" dirty="0"/>
              <a:t>First level</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Sixth level</a:t>
            </a:r>
          </a:p>
        </p:txBody>
      </p:sp>
      <p:sp>
        <p:nvSpPr>
          <p:cNvPr id="5" name="Footer Placeholder 4">
            <a:extLst>
              <a:ext uri="{FF2B5EF4-FFF2-40B4-BE49-F238E27FC236}">
                <a16:creationId xmlns:a16="http://schemas.microsoft.com/office/drawing/2014/main" id="{A69D0CF3-0723-425A-205C-484322D6332C}"/>
              </a:ext>
            </a:extLst>
          </p:cNvPr>
          <p:cNvSpPr>
            <a:spLocks noGrp="1"/>
          </p:cNvSpPr>
          <p:nvPr>
            <p:ph type="ftr" sz="quarter" idx="3"/>
          </p:nvPr>
        </p:nvSpPr>
        <p:spPr>
          <a:xfrm>
            <a:off x="442912" y="7100600"/>
            <a:ext cx="4114800" cy="153888"/>
          </a:xfrm>
          <a:prstGeom prst="rect">
            <a:avLst/>
          </a:prstGeom>
        </p:spPr>
        <p:txBody>
          <a:bodyPr vert="horz" wrap="square" lIns="0" tIns="0" rIns="0" bIns="0" rtlCol="0" anchor="t" anchorCtr="0">
            <a:noAutofit/>
          </a:bodyPr>
          <a:lstStyle>
            <a:lvl1pPr algn="l" rtl="0">
              <a:defRPr sz="1000">
                <a:solidFill>
                  <a:schemeClr val="bg2"/>
                </a:solidFill>
              </a:defRPr>
            </a:lvl1pPr>
          </a:lstStyle>
          <a:p>
            <a:endParaRPr lang="en-GB" noProof="0" dirty="0"/>
          </a:p>
        </p:txBody>
      </p:sp>
      <p:sp>
        <p:nvSpPr>
          <p:cNvPr id="6" name="Slide Number Placeholder 5">
            <a:extLst>
              <a:ext uri="{FF2B5EF4-FFF2-40B4-BE49-F238E27FC236}">
                <a16:creationId xmlns:a16="http://schemas.microsoft.com/office/drawing/2014/main" id="{EFF331C2-6712-205D-6768-F1C229CF0639}"/>
              </a:ext>
            </a:extLst>
          </p:cNvPr>
          <p:cNvSpPr>
            <a:spLocks noGrp="1"/>
          </p:cNvSpPr>
          <p:nvPr>
            <p:ph type="sldNum" sz="quarter" idx="4"/>
          </p:nvPr>
        </p:nvSpPr>
        <p:spPr>
          <a:xfrm>
            <a:off x="11277600" y="7100600"/>
            <a:ext cx="471488" cy="153888"/>
          </a:xfrm>
          <a:prstGeom prst="rect">
            <a:avLst/>
          </a:prstGeom>
        </p:spPr>
        <p:txBody>
          <a:bodyPr vert="horz" wrap="square" lIns="0" tIns="0" rIns="0" bIns="0" rtlCol="0" anchor="t" anchorCtr="0">
            <a:noAutofit/>
          </a:bodyPr>
          <a:lstStyle>
            <a:lvl1pPr algn="r" rtl="0">
              <a:defRPr sz="1000">
                <a:solidFill>
                  <a:schemeClr val="bg2"/>
                </a:solidFill>
              </a:defRPr>
            </a:lvl1pPr>
          </a:lstStyle>
          <a:p>
            <a:fld id="{97B27895-1833-42C6-927E-7C9AD7EEEA97}" type="slidenum">
              <a:rPr lang="en-GB" noProof="0" smtClean="0"/>
              <a:pPr/>
              <a:t>‹#›</a:t>
            </a:fld>
            <a:endParaRPr lang="en-GB" noProof="0" dirty="0"/>
          </a:p>
        </p:txBody>
      </p:sp>
      <p:pic>
        <p:nvPicPr>
          <p:cNvPr id="10" name="Graphic 9">
            <a:extLst>
              <a:ext uri="{FF2B5EF4-FFF2-40B4-BE49-F238E27FC236}">
                <a16:creationId xmlns:a16="http://schemas.microsoft.com/office/drawing/2014/main" id="{585608BD-05B9-34D2-34A7-A5AF7917B1E7}"/>
              </a:ext>
            </a:extLst>
          </p:cNvPr>
          <p:cNvPicPr>
            <a:picLocks noChangeAspect="1"/>
          </p:cNvPicPr>
          <p:nvPr userDrawn="1"/>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11021614" y="352800"/>
            <a:ext cx="738385" cy="324000"/>
          </a:xfrm>
          <a:prstGeom prst="rect">
            <a:avLst/>
          </a:prstGeom>
        </p:spPr>
      </p:pic>
    </p:spTree>
    <p:extLst>
      <p:ext uri="{BB962C8B-B14F-4D97-AF65-F5344CB8AC3E}">
        <p14:creationId xmlns:p14="http://schemas.microsoft.com/office/powerpoint/2010/main" val="367337624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706" r:id="rId5"/>
    <p:sldLayoutId id="2147483709"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 id="2147483699" r:id="rId22"/>
    <p:sldLayoutId id="2147483700" r:id="rId23"/>
    <p:sldLayoutId id="2147483707" r:id="rId24"/>
    <p:sldLayoutId id="2147483708" r:id="rId25"/>
  </p:sldLayoutIdLst>
  <p:transition spd="slow">
    <p:push dir="u"/>
  </p:transition>
  <p:hf sldNum="0" hdr="0" ftr="0" dt="0"/>
  <p:txStyles>
    <p:titleStyle>
      <a:lvl1pPr algn="l" defTabSz="914400" rtl="0" eaLnBrk="1" latinLnBrk="0" hangingPunct="1">
        <a:lnSpc>
          <a:spcPct val="100000"/>
        </a:lnSpc>
        <a:spcBef>
          <a:spcPct val="0"/>
        </a:spcBef>
        <a:buNone/>
        <a:defRPr sz="2800" b="1" kern="1200">
          <a:solidFill>
            <a:schemeClr val="tx2"/>
          </a:solidFill>
          <a:latin typeface="+mj-lt"/>
          <a:ea typeface="+mj-ea"/>
          <a:cs typeface="+mj-cs"/>
        </a:defRPr>
      </a:lvl1pPr>
    </p:titleStyle>
    <p:bodyStyle>
      <a:lvl1pPr marL="270000" indent="-270000" algn="l" defTabSz="914400" rtl="0" eaLnBrk="1" latinLnBrk="0" hangingPunct="1">
        <a:lnSpc>
          <a:spcPct val="120000"/>
        </a:lnSpc>
        <a:spcBef>
          <a:spcPts val="0"/>
        </a:spcBef>
        <a:spcAft>
          <a:spcPts val="600"/>
        </a:spcAft>
        <a:buClr>
          <a:schemeClr val="tx1"/>
        </a:buClr>
        <a:buFont typeface="Arial" panose="020B0604020202020204" pitchFamily="34" charset="0"/>
        <a:buChar char="•"/>
        <a:defRPr sz="1800" kern="1200">
          <a:solidFill>
            <a:schemeClr val="tx1"/>
          </a:solidFill>
          <a:latin typeface="+mn-lt"/>
          <a:ea typeface="+mn-ea"/>
          <a:cs typeface="+mn-cs"/>
        </a:defRPr>
      </a:lvl1pPr>
      <a:lvl2pPr marL="540000" indent="-270000" algn="l" defTabSz="914400" rtl="0" eaLnBrk="1" latinLnBrk="0" hangingPunct="1">
        <a:lnSpc>
          <a:spcPct val="120000"/>
        </a:lnSpc>
        <a:spcBef>
          <a:spcPts val="0"/>
        </a:spcBef>
        <a:spcAft>
          <a:spcPts val="600"/>
        </a:spcAft>
        <a:buClr>
          <a:schemeClr val="tx1"/>
        </a:buClr>
        <a:buFont typeface="Arial" panose="020B0604020202020204" pitchFamily="34" charset="0"/>
        <a:buChar char="•"/>
        <a:defRPr sz="1800" kern="1200">
          <a:solidFill>
            <a:schemeClr val="tx1"/>
          </a:solidFill>
          <a:latin typeface="+mn-lt"/>
          <a:ea typeface="+mn-ea"/>
          <a:cs typeface="+mn-cs"/>
        </a:defRPr>
      </a:lvl2pPr>
      <a:lvl3pPr marL="810000" indent="-270000" algn="l" defTabSz="914400" rtl="0" eaLnBrk="1" latinLnBrk="0" hangingPunct="1">
        <a:lnSpc>
          <a:spcPct val="12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3pPr>
      <a:lvl4pPr marL="1080000" indent="-270000" algn="l" defTabSz="914400" rtl="0" eaLnBrk="1" latinLnBrk="0" hangingPunct="1">
        <a:lnSpc>
          <a:spcPct val="12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4pPr>
      <a:lvl5pPr marL="1350000" indent="-270000" algn="l" defTabSz="914400" rtl="0" eaLnBrk="1" latinLnBrk="0" hangingPunct="1">
        <a:lnSpc>
          <a:spcPct val="12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5pPr>
      <a:lvl6pPr marL="1620000" indent="-270000" algn="l" defTabSz="914400" rtl="0" eaLnBrk="1" latinLnBrk="0" hangingPunct="1">
        <a:lnSpc>
          <a:spcPct val="12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tags" Target="../tags/tag34.xml"/><Relationship Id="rId6" Type="http://schemas.openxmlformats.org/officeDocument/2006/relationships/image" Target="../media/image18.jpg"/><Relationship Id="rId5" Type="http://schemas.openxmlformats.org/officeDocument/2006/relationships/image" Target="../media/image1.emf"/><Relationship Id="rId4" Type="http://schemas.openxmlformats.org/officeDocument/2006/relationships/oleObject" Target="../embeddings/oleObject30.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35.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0.xml"/><Relationship Id="rId1" Type="http://schemas.openxmlformats.org/officeDocument/2006/relationships/tags" Target="../tags/tag36.xml"/><Relationship Id="rId6" Type="http://schemas.openxmlformats.org/officeDocument/2006/relationships/image" Target="../media/image19.png"/><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37.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0.xml"/><Relationship Id="rId1" Type="http://schemas.openxmlformats.org/officeDocument/2006/relationships/tags" Target="../tags/tag38.xml"/><Relationship Id="rId6" Type="http://schemas.openxmlformats.org/officeDocument/2006/relationships/image" Target="../media/image20.png"/><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0.xml"/><Relationship Id="rId1" Type="http://schemas.openxmlformats.org/officeDocument/2006/relationships/tags" Target="../tags/tag39.xml"/><Relationship Id="rId6" Type="http://schemas.openxmlformats.org/officeDocument/2006/relationships/image" Target="../media/image21.jpeg"/><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0.xml"/><Relationship Id="rId1" Type="http://schemas.openxmlformats.org/officeDocument/2006/relationships/tags" Target="../tags/tag40.xml"/><Relationship Id="rId6" Type="http://schemas.openxmlformats.org/officeDocument/2006/relationships/image" Target="../media/image21.jpeg"/><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0.xml"/><Relationship Id="rId1" Type="http://schemas.openxmlformats.org/officeDocument/2006/relationships/tags" Target="../tags/tag41.xml"/><Relationship Id="rId6" Type="http://schemas.openxmlformats.org/officeDocument/2006/relationships/image" Target="../media/image21.jpeg"/><Relationship Id="rId5" Type="http://schemas.openxmlformats.org/officeDocument/2006/relationships/image" Target="../media/image1.emf"/><Relationship Id="rId4" Type="http://schemas.openxmlformats.org/officeDocument/2006/relationships/oleObject" Target="../embeddings/oleObject31.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42.xml"/><Relationship Id="rId6" Type="http://schemas.openxmlformats.org/officeDocument/2006/relationships/image" Target="../media/image23.jpg"/><Relationship Id="rId5" Type="http://schemas.openxmlformats.org/officeDocument/2006/relationships/image" Target="../media/image22.emf"/><Relationship Id="rId4" Type="http://schemas.openxmlformats.org/officeDocument/2006/relationships/oleObject" Target="../embeddings/oleObject32.bin"/></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43.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8.xml"/><Relationship Id="rId6" Type="http://schemas.openxmlformats.org/officeDocument/2006/relationships/image" Target="../media/image13.jpg"/><Relationship Id="rId5" Type="http://schemas.openxmlformats.org/officeDocument/2006/relationships/image" Target="../media/image1.emf"/><Relationship Id="rId4" Type="http://schemas.openxmlformats.org/officeDocument/2006/relationships/oleObject" Target="../embeddings/oleObject26.bin"/></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29.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4.xml"/><Relationship Id="rId1" Type="http://schemas.openxmlformats.org/officeDocument/2006/relationships/tags" Target="../tags/tag30.xml"/><Relationship Id="rId6" Type="http://schemas.openxmlformats.org/officeDocument/2006/relationships/image" Target="../media/image16.jpeg"/><Relationship Id="rId5" Type="http://schemas.openxmlformats.org/officeDocument/2006/relationships/image" Target="../media/image1.emf"/><Relationship Id="rId4" Type="http://schemas.openxmlformats.org/officeDocument/2006/relationships/oleObject" Target="../embeddings/oleObject28.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31.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4.xml"/><Relationship Id="rId1" Type="http://schemas.openxmlformats.org/officeDocument/2006/relationships/tags" Target="../tags/tag32.xml"/><Relationship Id="rId6" Type="http://schemas.openxmlformats.org/officeDocument/2006/relationships/image" Target="../media/image17.jpeg"/><Relationship Id="rId5" Type="http://schemas.openxmlformats.org/officeDocument/2006/relationships/image" Target="../media/image1.emf"/><Relationship Id="rId4" Type="http://schemas.openxmlformats.org/officeDocument/2006/relationships/oleObject" Target="../embeddings/oleObject29.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33.xml"/><Relationship Id="rId6" Type="http://schemas.openxmlformats.org/officeDocument/2006/relationships/image" Target="../media/image15.jpg"/><Relationship Id="rId5" Type="http://schemas.openxmlformats.org/officeDocument/2006/relationships/image" Target="../media/image1.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136628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id="{AD53E623-2E5A-2C13-7963-0E9838DEA07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11" name="Object 10" hidden="1">
                        <a:extLst>
                          <a:ext uri="{FF2B5EF4-FFF2-40B4-BE49-F238E27FC236}">
                            <a16:creationId xmlns:a16="http://schemas.microsoft.com/office/drawing/2014/main" id="{AD53E623-2E5A-2C13-7963-0E9838DEA070}"/>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20" name="Picture Placeholder 19">
            <a:extLst>
              <a:ext uri="{FF2B5EF4-FFF2-40B4-BE49-F238E27FC236}">
                <a16:creationId xmlns:a16="http://schemas.microsoft.com/office/drawing/2014/main" id="{233109BA-26F3-111E-A298-4910E82FE297}"/>
              </a:ext>
            </a:extLst>
          </p:cNvPr>
          <p:cNvPicPr>
            <a:picLocks noGrp="1" noChangeAspect="1"/>
          </p:cNvPicPr>
          <p:nvPr>
            <p:ph type="pic" sz="quarter" idx="15"/>
          </p:nvPr>
        </p:nvPicPr>
        <p:blipFill rotWithShape="1">
          <a:blip r:embed="rId6"/>
          <a:srcRect l="32359" r="32359"/>
          <a:stretch/>
        </p:blipFill>
        <p:spPr/>
      </p:pic>
      <p:sp>
        <p:nvSpPr>
          <p:cNvPr id="3" name="Title 2">
            <a:extLst>
              <a:ext uri="{FF2B5EF4-FFF2-40B4-BE49-F238E27FC236}">
                <a16:creationId xmlns:a16="http://schemas.microsoft.com/office/drawing/2014/main" id="{8DA5EAFD-CDAD-CB6B-C61E-499ABB6E958F}"/>
              </a:ext>
            </a:extLst>
          </p:cNvPr>
          <p:cNvSpPr>
            <a:spLocks noGrp="1"/>
          </p:cNvSpPr>
          <p:nvPr>
            <p:ph type="title"/>
          </p:nvPr>
        </p:nvSpPr>
        <p:spPr/>
        <p:txBody>
          <a:bodyPr vert="horz"/>
          <a:lstStyle/>
          <a:p>
            <a:r>
              <a:rPr lang="en-US" dirty="0"/>
              <a:t>Vietnamese History</a:t>
            </a:r>
            <a:endParaRPr lang="en-GB" dirty="0"/>
          </a:p>
        </p:txBody>
      </p:sp>
      <p:sp>
        <p:nvSpPr>
          <p:cNvPr id="4" name="TextBox 3">
            <a:extLst>
              <a:ext uri="{FF2B5EF4-FFF2-40B4-BE49-F238E27FC236}">
                <a16:creationId xmlns:a16="http://schemas.microsoft.com/office/drawing/2014/main" id="{BE8EFAAA-1651-8B78-A79B-7A20317E962E}"/>
              </a:ext>
            </a:extLst>
          </p:cNvPr>
          <p:cNvSpPr txBox="1"/>
          <p:nvPr/>
        </p:nvSpPr>
        <p:spPr>
          <a:xfrm>
            <a:off x="253388" y="1098000"/>
            <a:ext cx="7160964" cy="5446019"/>
          </a:xfrm>
          <a:prstGeom prst="rect">
            <a:avLst/>
          </a:prstGeom>
          <a:noFill/>
        </p:spPr>
        <p:txBody>
          <a:bodyPr wrap="square" lIns="0" tIns="0" rIns="0" bIns="0" rtlCol="0" anchor="t" anchorCtr="0">
            <a:noAutofit/>
          </a:bodyPr>
          <a:lstStyle/>
          <a:p>
            <a:pPr marL="285750" indent="-285750">
              <a:lnSpc>
                <a:spcPct val="120000"/>
              </a:lnSpc>
              <a:spcAft>
                <a:spcPts val="600"/>
              </a:spcAft>
              <a:buClr>
                <a:schemeClr val="tx1"/>
              </a:buClr>
              <a:buFont typeface="Arial" panose="020B0604020202020204" pitchFamily="34" charset="0"/>
              <a:buChar char="•"/>
            </a:pPr>
            <a:r>
              <a:rPr lang="en-US" b="1" dirty="0"/>
              <a:t>Room 1:</a:t>
            </a:r>
            <a:r>
              <a:rPr lang="en-US" dirty="0"/>
              <a:t> Prehistoric era – stone tools, </a:t>
            </a:r>
            <a:r>
              <a:rPr lang="en-US" dirty="0" err="1"/>
              <a:t>Hòa</a:t>
            </a:r>
            <a:r>
              <a:rPr lang="en-US" dirty="0"/>
              <a:t> Bình &amp; Bắc Sơn cultures</a:t>
            </a:r>
          </a:p>
          <a:p>
            <a:pPr marL="285750" indent="-285750">
              <a:lnSpc>
                <a:spcPct val="120000"/>
              </a:lnSpc>
              <a:spcAft>
                <a:spcPts val="600"/>
              </a:spcAft>
              <a:buClr>
                <a:schemeClr val="tx1"/>
              </a:buClr>
              <a:buFont typeface="Arial" panose="020B0604020202020204" pitchFamily="34" charset="0"/>
              <a:buChar char="•"/>
            </a:pPr>
            <a:r>
              <a:rPr lang="en-US" b="1" dirty="0"/>
              <a:t>Room 2:</a:t>
            </a:r>
            <a:r>
              <a:rPr lang="en-US" dirty="0"/>
              <a:t> Nation-building – Văn Lang, </a:t>
            </a:r>
            <a:r>
              <a:rPr lang="en-US" dirty="0" err="1"/>
              <a:t>Phù</a:t>
            </a:r>
            <a:r>
              <a:rPr lang="en-US" dirty="0"/>
              <a:t> Nam, Lâm </a:t>
            </a:r>
            <a:r>
              <a:rPr lang="en-US" dirty="0" err="1"/>
              <a:t>Ấp</a:t>
            </a:r>
            <a:r>
              <a:rPr lang="en-US" dirty="0"/>
              <a:t>; 1,000 years of Chinese rule</a:t>
            </a:r>
          </a:p>
          <a:p>
            <a:pPr marL="285750" indent="-285750">
              <a:lnSpc>
                <a:spcPct val="120000"/>
              </a:lnSpc>
              <a:spcAft>
                <a:spcPts val="600"/>
              </a:spcAft>
              <a:buClr>
                <a:schemeClr val="tx1"/>
              </a:buClr>
              <a:buFont typeface="Arial" panose="020B0604020202020204" pitchFamily="34" charset="0"/>
              <a:buChar char="•"/>
            </a:pPr>
            <a:r>
              <a:rPr lang="en-US" b="1" dirty="0"/>
              <a:t>Room 3:</a:t>
            </a:r>
            <a:r>
              <a:rPr lang="en-US" dirty="0"/>
              <a:t> Ngô - Đinh - Early Lê – Ngô Quyền’s victory at Bạch </a:t>
            </a:r>
            <a:r>
              <a:rPr lang="en-US" dirty="0" err="1"/>
              <a:t>Đằng</a:t>
            </a:r>
            <a:r>
              <a:rPr lang="en-US" dirty="0"/>
              <a:t> (938)</a:t>
            </a:r>
          </a:p>
          <a:p>
            <a:pPr marL="285750" indent="-285750">
              <a:lnSpc>
                <a:spcPct val="120000"/>
              </a:lnSpc>
              <a:spcAft>
                <a:spcPts val="600"/>
              </a:spcAft>
              <a:buClr>
                <a:schemeClr val="tx1"/>
              </a:buClr>
              <a:buFont typeface="Arial" panose="020B0604020202020204" pitchFamily="34" charset="0"/>
              <a:buChar char="•"/>
            </a:pPr>
            <a:r>
              <a:rPr lang="en-US" b="1" dirty="0"/>
              <a:t>Room 4:</a:t>
            </a:r>
            <a:r>
              <a:rPr lang="en-US" dirty="0"/>
              <a:t> Lý dynasty – Capital at </a:t>
            </a:r>
            <a:r>
              <a:rPr lang="en-US" dirty="0" err="1"/>
              <a:t>Thăng</a:t>
            </a:r>
            <a:r>
              <a:rPr lang="en-US" dirty="0"/>
              <a:t> Long, Temple of Literature, defeat of Song dynasty</a:t>
            </a:r>
          </a:p>
          <a:p>
            <a:pPr marL="285750" indent="-285750">
              <a:lnSpc>
                <a:spcPct val="120000"/>
              </a:lnSpc>
              <a:spcAft>
                <a:spcPts val="600"/>
              </a:spcAft>
              <a:buClr>
                <a:schemeClr val="tx1"/>
              </a:buClr>
              <a:buFont typeface="Arial" panose="020B0604020202020204" pitchFamily="34" charset="0"/>
              <a:buChar char="•"/>
            </a:pPr>
            <a:r>
              <a:rPr lang="en-US" b="1" dirty="0"/>
              <a:t>Room 5:</a:t>
            </a:r>
            <a:r>
              <a:rPr lang="en-US" dirty="0"/>
              <a:t> </a:t>
            </a:r>
            <a:r>
              <a:rPr lang="en-US" dirty="0" err="1"/>
              <a:t>Trần</a:t>
            </a:r>
            <a:r>
              <a:rPr lang="en-US" dirty="0"/>
              <a:t> - </a:t>
            </a:r>
            <a:r>
              <a:rPr lang="en-US" dirty="0" err="1"/>
              <a:t>Hồ</a:t>
            </a:r>
            <a:r>
              <a:rPr lang="en-US" dirty="0"/>
              <a:t> – Three victories over Mongol invasions, </a:t>
            </a:r>
            <a:r>
              <a:rPr lang="en-US" dirty="0" err="1"/>
              <a:t>Đại</a:t>
            </a:r>
            <a:r>
              <a:rPr lang="en-US" dirty="0"/>
              <a:t> Việt civilization</a:t>
            </a:r>
          </a:p>
          <a:p>
            <a:pPr marL="285750" indent="-285750">
              <a:lnSpc>
                <a:spcPct val="120000"/>
              </a:lnSpc>
              <a:spcAft>
                <a:spcPts val="600"/>
              </a:spcAft>
              <a:buClr>
                <a:schemeClr val="tx1"/>
              </a:buClr>
              <a:buFont typeface="Arial" panose="020B0604020202020204" pitchFamily="34" charset="0"/>
              <a:buChar char="•"/>
            </a:pPr>
            <a:r>
              <a:rPr lang="vi-VN" b="1" dirty="0"/>
              <a:t>Room 9:</a:t>
            </a:r>
            <a:r>
              <a:rPr lang="vi-VN" dirty="0"/>
              <a:t> Lê sơ - Mạc - Lê Trung Hưng – Lam Sơn uprising, internal divisions</a:t>
            </a:r>
            <a:endParaRPr lang="en-US" dirty="0"/>
          </a:p>
          <a:p>
            <a:pPr marL="285750" indent="-285750">
              <a:lnSpc>
                <a:spcPct val="120000"/>
              </a:lnSpc>
              <a:spcAft>
                <a:spcPts val="600"/>
              </a:spcAft>
              <a:buClr>
                <a:schemeClr val="tx1"/>
              </a:buClr>
              <a:buFont typeface="Arial" panose="020B0604020202020204" pitchFamily="34" charset="0"/>
              <a:buChar char="•"/>
            </a:pPr>
            <a:r>
              <a:rPr lang="en-US" b="1" dirty="0"/>
              <a:t>Room 12:</a:t>
            </a:r>
            <a:r>
              <a:rPr lang="en-US" dirty="0"/>
              <a:t> Nguyễn dynasty – Unification, French colonial period, August Revolution</a:t>
            </a:r>
          </a:p>
        </p:txBody>
      </p:sp>
    </p:spTree>
    <p:extLst>
      <p:ext uri="{BB962C8B-B14F-4D97-AF65-F5344CB8AC3E}">
        <p14:creationId xmlns:p14="http://schemas.microsoft.com/office/powerpoint/2010/main" val="28065555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984FE-08C8-B4BA-2D84-03CE0C4DC831}"/>
            </a:ext>
          </a:extLst>
        </p:cNvPr>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E95849D-253C-0F0D-2179-225A4204F08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BA14C917-DFC5-849B-DD19-FED02F54DD9D}"/>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5F52F3BC-56B4-86AE-BAE8-0A2951473450}"/>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5B9321D4-4A37-7E56-5637-E858FC2D5A5D}"/>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7909A915-1318-521E-009E-A9F20B8BC081}"/>
              </a:ext>
            </a:extLst>
          </p:cNvPr>
          <p:cNvSpPr>
            <a:spLocks noGrp="1"/>
          </p:cNvSpPr>
          <p:nvPr>
            <p:ph type="ctrTitle"/>
          </p:nvPr>
        </p:nvSpPr>
        <p:spPr/>
        <p:txBody>
          <a:bodyPr vert="horz"/>
          <a:lstStyle/>
          <a:p>
            <a:r>
              <a:rPr lang="en-US" dirty="0"/>
              <a:t>Ethnic &amp; Asian Cultures – Overview</a:t>
            </a:r>
            <a:endParaRPr lang="en-GB" dirty="0"/>
          </a:p>
        </p:txBody>
      </p:sp>
    </p:spTree>
    <p:extLst>
      <p:ext uri="{BB962C8B-B14F-4D97-AF65-F5344CB8AC3E}">
        <p14:creationId xmlns:p14="http://schemas.microsoft.com/office/powerpoint/2010/main" val="137607143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692DB2C1-905C-17B8-72EB-04AFFCFBA36E}"/>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9" name="Object 8" hidden="1">
                        <a:extLst>
                          <a:ext uri="{FF2B5EF4-FFF2-40B4-BE49-F238E27FC236}">
                            <a16:creationId xmlns:a16="http://schemas.microsoft.com/office/drawing/2014/main" id="{692DB2C1-905C-17B8-72EB-04AFFCFBA36E}"/>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D35A2419-6612-6932-3D9B-20E68634201A}"/>
              </a:ext>
            </a:extLst>
          </p:cNvPr>
          <p:cNvSpPr>
            <a:spLocks noGrp="1"/>
          </p:cNvSpPr>
          <p:nvPr>
            <p:ph type="title"/>
          </p:nvPr>
        </p:nvSpPr>
        <p:spPr/>
        <p:txBody>
          <a:bodyPr vert="horz"/>
          <a:lstStyle/>
          <a:p>
            <a:r>
              <a:rPr lang="en-US" dirty="0"/>
              <a:t>Ethnic &amp; Asian Cultures – Overview</a:t>
            </a:r>
            <a:endParaRPr lang="en-GB" dirty="0"/>
          </a:p>
        </p:txBody>
      </p:sp>
      <p:sp>
        <p:nvSpPr>
          <p:cNvPr id="5" name="TextBox 4">
            <a:extLst>
              <a:ext uri="{FF2B5EF4-FFF2-40B4-BE49-F238E27FC236}">
                <a16:creationId xmlns:a16="http://schemas.microsoft.com/office/drawing/2014/main" id="{C36B6DBC-879F-093C-889F-D1803DC5ABA8}"/>
              </a:ext>
            </a:extLst>
          </p:cNvPr>
          <p:cNvSpPr txBox="1"/>
          <p:nvPr/>
        </p:nvSpPr>
        <p:spPr>
          <a:xfrm>
            <a:off x="431999" y="1013552"/>
            <a:ext cx="6420493" cy="5761821"/>
          </a:xfrm>
          <a:prstGeom prst="rect">
            <a:avLst/>
          </a:prstGeom>
          <a:noFill/>
        </p:spPr>
        <p:txBody>
          <a:bodyPr wrap="square" lIns="0" tIns="0" rIns="0" bIns="0" rtlCol="0" anchor="t" anchorCtr="0">
            <a:noAutofit/>
          </a:bodyPr>
          <a:lstStyle/>
          <a:p>
            <a:pPr marL="285750" indent="-285750">
              <a:lnSpc>
                <a:spcPct val="120000"/>
              </a:lnSpc>
              <a:spcAft>
                <a:spcPts val="600"/>
              </a:spcAft>
              <a:buClr>
                <a:schemeClr val="tx1"/>
              </a:buClr>
              <a:buFont typeface="Arial" panose="020B0604020202020204" pitchFamily="34" charset="0"/>
              <a:buChar char="•"/>
            </a:pPr>
            <a:r>
              <a:rPr lang="en-US" sz="2000" b="1" dirty="0"/>
              <a:t>Room 6:</a:t>
            </a:r>
            <a:r>
              <a:rPr lang="en-US" sz="2000" dirty="0"/>
              <a:t> Champa – Brick temples, Buddhist statues, Indian influence</a:t>
            </a:r>
          </a:p>
          <a:p>
            <a:pPr marL="285750" indent="-285750">
              <a:lnSpc>
                <a:spcPct val="120000"/>
              </a:lnSpc>
              <a:spcAft>
                <a:spcPts val="600"/>
              </a:spcAft>
              <a:buClr>
                <a:schemeClr val="tx1"/>
              </a:buClr>
              <a:buFont typeface="Arial" panose="020B0604020202020204" pitchFamily="34" charset="0"/>
              <a:buChar char="•"/>
            </a:pPr>
            <a:r>
              <a:rPr lang="en-US" sz="2000" b="1" dirty="0"/>
              <a:t>Room 7:</a:t>
            </a:r>
            <a:r>
              <a:rPr lang="en-US" sz="2000" dirty="0"/>
              <a:t> </a:t>
            </a:r>
            <a:r>
              <a:rPr lang="en-US" sz="2000" dirty="0" err="1"/>
              <a:t>Óc</a:t>
            </a:r>
            <a:r>
              <a:rPr lang="en-US" sz="2000" dirty="0"/>
              <a:t> </a:t>
            </a:r>
            <a:r>
              <a:rPr lang="en-US" sz="2000" dirty="0" err="1"/>
              <a:t>Eo</a:t>
            </a:r>
            <a:r>
              <a:rPr lang="en-US" sz="2000" dirty="0"/>
              <a:t> – Gold jewelry, international trade connections</a:t>
            </a:r>
          </a:p>
          <a:p>
            <a:pPr marL="285750" indent="-285750">
              <a:lnSpc>
                <a:spcPct val="120000"/>
              </a:lnSpc>
              <a:spcAft>
                <a:spcPts val="600"/>
              </a:spcAft>
              <a:buClr>
                <a:schemeClr val="tx1"/>
              </a:buClr>
              <a:buFont typeface="Arial" panose="020B0604020202020204" pitchFamily="34" charset="0"/>
              <a:buChar char="•"/>
            </a:pPr>
            <a:r>
              <a:rPr lang="en-US" sz="2000" b="1" dirty="0"/>
              <a:t>Room 8:</a:t>
            </a:r>
            <a:r>
              <a:rPr lang="en-US" sz="2000" dirty="0"/>
              <a:t> Cambodian sculpture – Angkor Wat, intricate bas-reliefs</a:t>
            </a:r>
          </a:p>
          <a:p>
            <a:pPr marL="285750" indent="-285750">
              <a:lnSpc>
                <a:spcPct val="120000"/>
              </a:lnSpc>
              <a:spcAft>
                <a:spcPts val="600"/>
              </a:spcAft>
              <a:buClr>
                <a:schemeClr val="tx1"/>
              </a:buClr>
              <a:buFont typeface="Arial" panose="020B0604020202020204" pitchFamily="34" charset="0"/>
              <a:buChar char="•"/>
            </a:pPr>
            <a:r>
              <a:rPr lang="vi-VN" sz="2000" b="1" dirty="0"/>
              <a:t>Rooms 13–16:</a:t>
            </a:r>
            <a:r>
              <a:rPr lang="vi-VN" sz="2000" dirty="0"/>
              <a:t> Dương Hà and Vương Hồng Sển collections, Asian ceramics, Xóm Cải mummy</a:t>
            </a:r>
            <a:endParaRPr lang="en-US" sz="2000" dirty="0"/>
          </a:p>
          <a:p>
            <a:pPr marL="285750" indent="-285750">
              <a:lnSpc>
                <a:spcPct val="120000"/>
              </a:lnSpc>
              <a:spcAft>
                <a:spcPts val="600"/>
              </a:spcAft>
              <a:buClr>
                <a:schemeClr val="tx1"/>
              </a:buClr>
              <a:buFont typeface="Arial" panose="020B0604020202020204" pitchFamily="34" charset="0"/>
              <a:buChar char="•"/>
            </a:pPr>
            <a:r>
              <a:rPr lang="en-US" sz="2000" b="1" dirty="0"/>
              <a:t>Rooms 17–18:</a:t>
            </a:r>
            <a:r>
              <a:rPr lang="en-US" sz="2000" dirty="0"/>
              <a:t> Cultures of Vietnam’s 54 ethnic groups, Asian Buddhist statues</a:t>
            </a:r>
          </a:p>
          <a:p>
            <a:pPr>
              <a:lnSpc>
                <a:spcPct val="120000"/>
              </a:lnSpc>
              <a:spcAft>
                <a:spcPts val="600"/>
              </a:spcAft>
              <a:buClr>
                <a:schemeClr val="tx1"/>
              </a:buClr>
            </a:pPr>
            <a:endParaRPr lang="en-US" sz="2000" dirty="0" err="1"/>
          </a:p>
        </p:txBody>
      </p:sp>
      <p:pic>
        <p:nvPicPr>
          <p:cNvPr id="7" name="Picture 6">
            <a:extLst>
              <a:ext uri="{FF2B5EF4-FFF2-40B4-BE49-F238E27FC236}">
                <a16:creationId xmlns:a16="http://schemas.microsoft.com/office/drawing/2014/main" id="{89CAB216-3EFC-C104-B00C-370E38A480AC}"/>
              </a:ext>
            </a:extLst>
          </p:cNvPr>
          <p:cNvPicPr>
            <a:picLocks noChangeAspect="1"/>
          </p:cNvPicPr>
          <p:nvPr/>
        </p:nvPicPr>
        <p:blipFill>
          <a:blip r:embed="rId6"/>
          <a:stretch>
            <a:fillRect/>
          </a:stretch>
        </p:blipFill>
        <p:spPr>
          <a:xfrm>
            <a:off x="8595767" y="874990"/>
            <a:ext cx="3596233" cy="5983010"/>
          </a:xfrm>
          <a:prstGeom prst="rect">
            <a:avLst/>
          </a:prstGeom>
        </p:spPr>
      </p:pic>
    </p:spTree>
    <p:extLst>
      <p:ext uri="{BB962C8B-B14F-4D97-AF65-F5344CB8AC3E}">
        <p14:creationId xmlns:p14="http://schemas.microsoft.com/office/powerpoint/2010/main" val="155538418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2F05C8-ED35-B706-08F1-8A87FE8926F3}"/>
            </a:ext>
          </a:extLst>
        </p:cNvPr>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1016E258-1158-9E84-C021-A82140B0D1A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EE95849D-253C-0F0D-2179-225A4204F08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6F1EDD89-8190-AE2A-0E93-F400E22FCCFF}"/>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5E57F4AA-A797-E2B9-5EA9-171A57C05DDF}"/>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8D09412F-3C0C-2CB3-6E01-9183EC2648E2}"/>
              </a:ext>
            </a:extLst>
          </p:cNvPr>
          <p:cNvSpPr>
            <a:spLocks noGrp="1"/>
          </p:cNvSpPr>
          <p:nvPr>
            <p:ph type="ctrTitle"/>
          </p:nvPr>
        </p:nvSpPr>
        <p:spPr/>
        <p:txBody>
          <a:bodyPr vert="horz"/>
          <a:lstStyle/>
          <a:p>
            <a:r>
              <a:rPr lang="vi-VN" dirty="0"/>
              <a:t>Tây Sơn Era</a:t>
            </a:r>
            <a:endParaRPr lang="en-GB" dirty="0"/>
          </a:p>
        </p:txBody>
      </p:sp>
    </p:spTree>
    <p:extLst>
      <p:ext uri="{BB962C8B-B14F-4D97-AF65-F5344CB8AC3E}">
        <p14:creationId xmlns:p14="http://schemas.microsoft.com/office/powerpoint/2010/main" val="180497486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B70D7-98A8-C265-CC5E-58AE9E9872CF}"/>
            </a:ext>
          </a:extLst>
        </p:cNvPr>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AC5B663C-E8F3-7DD1-A0C7-8B3E00539E9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9" name="Object 8" hidden="1">
                        <a:extLst>
                          <a:ext uri="{FF2B5EF4-FFF2-40B4-BE49-F238E27FC236}">
                            <a16:creationId xmlns:a16="http://schemas.microsoft.com/office/drawing/2014/main" id="{692DB2C1-905C-17B8-72EB-04AFFCFBA36E}"/>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6F42FEDF-F2F0-6600-17A3-3955B88DBC14}"/>
              </a:ext>
            </a:extLst>
          </p:cNvPr>
          <p:cNvSpPr>
            <a:spLocks noGrp="1"/>
          </p:cNvSpPr>
          <p:nvPr>
            <p:ph type="title"/>
          </p:nvPr>
        </p:nvSpPr>
        <p:spPr/>
        <p:txBody>
          <a:bodyPr vert="horz"/>
          <a:lstStyle/>
          <a:p>
            <a:r>
              <a:rPr lang="en-US" dirty="0"/>
              <a:t>Historical Context Tây Sơn Uprising (1771)</a:t>
            </a:r>
            <a:endParaRPr lang="en-GB" dirty="0"/>
          </a:p>
        </p:txBody>
      </p:sp>
      <p:sp>
        <p:nvSpPr>
          <p:cNvPr id="5" name="TextBox 4">
            <a:extLst>
              <a:ext uri="{FF2B5EF4-FFF2-40B4-BE49-F238E27FC236}">
                <a16:creationId xmlns:a16="http://schemas.microsoft.com/office/drawing/2014/main" id="{7E3EE026-F724-CAE7-C27A-CA9586949213}"/>
              </a:ext>
            </a:extLst>
          </p:cNvPr>
          <p:cNvSpPr txBox="1"/>
          <p:nvPr/>
        </p:nvSpPr>
        <p:spPr>
          <a:xfrm>
            <a:off x="431999" y="1013552"/>
            <a:ext cx="6420493" cy="5761821"/>
          </a:xfrm>
          <a:prstGeom prst="rect">
            <a:avLst/>
          </a:prstGeom>
          <a:noFill/>
        </p:spPr>
        <p:txBody>
          <a:bodyPr wrap="square" lIns="0" tIns="0" rIns="0" bIns="0" rtlCol="0" anchor="t" anchorCtr="0">
            <a:noAutofit/>
          </a:bodyPr>
          <a:lstStyle/>
          <a:p>
            <a:r>
              <a:rPr lang="vi-VN" sz="2000" b="1" dirty="0"/>
              <a:t>Background:</a:t>
            </a:r>
            <a:endParaRPr lang="vi-VN" sz="2000" dirty="0"/>
          </a:p>
          <a:p>
            <a:pPr marL="342900" indent="-342900">
              <a:buFont typeface="Arial" panose="020B0604020202020204" pitchFamily="34" charset="0"/>
              <a:buChar char="•"/>
            </a:pPr>
            <a:r>
              <a:rPr lang="vi-VN" sz="2000" dirty="0"/>
              <a:t>Divided country: Lê - Trịnh (North), Nguyễn (South)</a:t>
            </a:r>
          </a:p>
          <a:p>
            <a:pPr marL="342900" indent="-342900">
              <a:buFont typeface="Arial" panose="020B0604020202020204" pitchFamily="34" charset="0"/>
              <a:buChar char="•"/>
            </a:pPr>
            <a:r>
              <a:rPr lang="vi-VN" sz="2000" dirty="0"/>
              <a:t>Peasants oppressed, widespread uprisings</a:t>
            </a:r>
          </a:p>
          <a:p>
            <a:r>
              <a:rPr lang="vi-VN" sz="2000" b="1" dirty="0"/>
              <a:t>The uprising:</a:t>
            </a:r>
            <a:endParaRPr lang="vi-VN" sz="2000" dirty="0"/>
          </a:p>
          <a:p>
            <a:pPr marL="342900" indent="-342900">
              <a:buFont typeface="Arial" panose="020B0604020202020204" pitchFamily="34" charset="0"/>
              <a:buChar char="•"/>
            </a:pPr>
            <a:r>
              <a:rPr lang="vi-VN" sz="2000" dirty="0"/>
              <a:t>Broke out in Quy Nhơn (1771), led by Nguyễn Nhạc, Nguyễn Huệ, Nguyễn Lữ</a:t>
            </a:r>
          </a:p>
          <a:p>
            <a:pPr marL="342900" indent="-342900">
              <a:buFont typeface="Arial" panose="020B0604020202020204" pitchFamily="34" charset="0"/>
              <a:buChar char="•"/>
            </a:pPr>
            <a:r>
              <a:rPr lang="vi-VN" sz="2000" dirty="0"/>
              <a:t>Supported by peasants &amp; ethnic minorities, grew into a mass movement</a:t>
            </a:r>
            <a:endParaRPr lang="en-US" sz="2000" dirty="0"/>
          </a:p>
          <a:p>
            <a:r>
              <a:rPr lang="en-US" sz="2000" b="1" dirty="0"/>
              <a:t>Meaning:</a:t>
            </a:r>
            <a:r>
              <a:rPr lang="en-US" sz="2000" dirty="0"/>
              <a:t> </a:t>
            </a:r>
          </a:p>
          <a:p>
            <a:pPr marL="342900" indent="-342900">
              <a:buFont typeface="Arial" panose="020B0604020202020204" pitchFamily="34" charset="0"/>
              <a:buChar char="•"/>
            </a:pPr>
            <a:r>
              <a:rPr lang="en-US" sz="2000" dirty="0"/>
              <a:t>Represented the aspiration for unity &amp; social justice</a:t>
            </a:r>
            <a:endParaRPr lang="vi-VN" sz="2000" dirty="0"/>
          </a:p>
        </p:txBody>
      </p:sp>
      <p:pic>
        <p:nvPicPr>
          <p:cNvPr id="4" name="Picture 3">
            <a:extLst>
              <a:ext uri="{FF2B5EF4-FFF2-40B4-BE49-F238E27FC236}">
                <a16:creationId xmlns:a16="http://schemas.microsoft.com/office/drawing/2014/main" id="{3BF78865-85A6-D6E0-0451-CF0EED1924BD}"/>
              </a:ext>
            </a:extLst>
          </p:cNvPr>
          <p:cNvPicPr>
            <a:picLocks noChangeAspect="1"/>
          </p:cNvPicPr>
          <p:nvPr/>
        </p:nvPicPr>
        <p:blipFill>
          <a:blip r:embed="rId6"/>
          <a:stretch>
            <a:fillRect/>
          </a:stretch>
        </p:blipFill>
        <p:spPr>
          <a:xfrm>
            <a:off x="7870634" y="1098000"/>
            <a:ext cx="4321366" cy="5761821"/>
          </a:xfrm>
          <a:prstGeom prst="rect">
            <a:avLst/>
          </a:prstGeom>
        </p:spPr>
      </p:pic>
    </p:spTree>
    <p:extLst>
      <p:ext uri="{BB962C8B-B14F-4D97-AF65-F5344CB8AC3E}">
        <p14:creationId xmlns:p14="http://schemas.microsoft.com/office/powerpoint/2010/main" val="2060998641"/>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2EF30-2A1A-0B8E-5415-C44162E62A4E}"/>
            </a:ext>
          </a:extLst>
        </p:cNvPr>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CBB8314D-22B1-DB29-8409-61A2DC43B67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9" name="Object 8" hidden="1">
                        <a:extLst>
                          <a:ext uri="{FF2B5EF4-FFF2-40B4-BE49-F238E27FC236}">
                            <a16:creationId xmlns:a16="http://schemas.microsoft.com/office/drawing/2014/main" id="{AC5B663C-E8F3-7DD1-A0C7-8B3E00539E9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FC27A990-083C-4607-7D4F-6094C0A0183C}"/>
              </a:ext>
            </a:extLst>
          </p:cNvPr>
          <p:cNvSpPr>
            <a:spLocks noGrp="1"/>
          </p:cNvSpPr>
          <p:nvPr>
            <p:ph type="title"/>
          </p:nvPr>
        </p:nvSpPr>
        <p:spPr/>
        <p:txBody>
          <a:bodyPr vert="horz"/>
          <a:lstStyle/>
          <a:p>
            <a:r>
              <a:rPr lang="en-US" dirty="0"/>
              <a:t>Military Achievements</a:t>
            </a:r>
            <a:br>
              <a:rPr lang="en-US" dirty="0"/>
            </a:br>
            <a:r>
              <a:rPr lang="en-US" dirty="0"/>
              <a:t>Defending Independence &amp; National Unification</a:t>
            </a:r>
            <a:endParaRPr lang="en-GB" dirty="0"/>
          </a:p>
        </p:txBody>
      </p:sp>
      <p:sp>
        <p:nvSpPr>
          <p:cNvPr id="5" name="TextBox 4">
            <a:extLst>
              <a:ext uri="{FF2B5EF4-FFF2-40B4-BE49-F238E27FC236}">
                <a16:creationId xmlns:a16="http://schemas.microsoft.com/office/drawing/2014/main" id="{588B928B-D175-1BD9-F416-8C7158BBD046}"/>
              </a:ext>
            </a:extLst>
          </p:cNvPr>
          <p:cNvSpPr txBox="1"/>
          <p:nvPr/>
        </p:nvSpPr>
        <p:spPr>
          <a:xfrm>
            <a:off x="431999" y="2429757"/>
            <a:ext cx="7013553" cy="4327882"/>
          </a:xfrm>
          <a:prstGeom prst="rect">
            <a:avLst/>
          </a:prstGeom>
          <a:noFill/>
        </p:spPr>
        <p:txBody>
          <a:bodyPr wrap="square" lIns="0" tIns="0" rIns="0" bIns="0" rtlCol="0" anchor="t" anchorCtr="0">
            <a:noAutofit/>
          </a:bodyPr>
          <a:lstStyle/>
          <a:p>
            <a:r>
              <a:rPr lang="en-US" sz="2000" b="1" dirty="0"/>
              <a:t>Major victories:</a:t>
            </a:r>
          </a:p>
          <a:p>
            <a:pPr marL="342900" indent="-342900">
              <a:buFont typeface="Arial" panose="020B0604020202020204" pitchFamily="34" charset="0"/>
              <a:buChar char="•"/>
            </a:pPr>
            <a:r>
              <a:rPr lang="en-US" sz="2000" dirty="0"/>
              <a:t>Overthrew Nguyễn lords (South), defeated Siamese army (1785, </a:t>
            </a:r>
            <a:r>
              <a:rPr lang="en-US" sz="2000" dirty="0" err="1"/>
              <a:t>Rạch</a:t>
            </a:r>
            <a:r>
              <a:rPr lang="en-US" sz="2000" dirty="0"/>
              <a:t> </a:t>
            </a:r>
            <a:r>
              <a:rPr lang="en-US" sz="2000" dirty="0" err="1"/>
              <a:t>Gầm</a:t>
            </a:r>
            <a:r>
              <a:rPr lang="en-US" sz="2000" dirty="0"/>
              <a:t> - </a:t>
            </a:r>
            <a:r>
              <a:rPr lang="en-US" sz="2000" dirty="0" err="1"/>
              <a:t>Xoài</a:t>
            </a:r>
            <a:r>
              <a:rPr lang="en-US" sz="2000" dirty="0"/>
              <a:t> </a:t>
            </a:r>
            <a:r>
              <a:rPr lang="en-US" sz="2000" dirty="0" err="1"/>
              <a:t>Mút</a:t>
            </a:r>
            <a:r>
              <a:rPr lang="en-US" sz="2000" dirty="0"/>
              <a:t>)</a:t>
            </a:r>
          </a:p>
          <a:p>
            <a:pPr marL="342900" indent="-342900">
              <a:buFont typeface="Arial" panose="020B0604020202020204" pitchFamily="34" charset="0"/>
              <a:buChar char="•"/>
            </a:pPr>
            <a:r>
              <a:rPr lang="en-US" sz="2000" dirty="0"/>
              <a:t>Crushed Trịnh lords &amp; Lê dynasty (North)</a:t>
            </a:r>
          </a:p>
          <a:p>
            <a:pPr marL="342900" indent="-342900">
              <a:buFont typeface="Arial" panose="020B0604020202020204" pitchFamily="34" charset="0"/>
              <a:buChar char="•"/>
            </a:pPr>
            <a:r>
              <a:rPr lang="en-US" sz="2000" dirty="0"/>
              <a:t>Defeated Qing army (1789, Ngọc </a:t>
            </a:r>
            <a:r>
              <a:rPr lang="en-US" sz="2000" dirty="0" err="1"/>
              <a:t>Hồi</a:t>
            </a:r>
            <a:r>
              <a:rPr lang="en-US" sz="2000" dirty="0"/>
              <a:t> - </a:t>
            </a:r>
            <a:r>
              <a:rPr lang="en-US" sz="2000" dirty="0" err="1"/>
              <a:t>Đống</a:t>
            </a:r>
            <a:r>
              <a:rPr lang="en-US" sz="2000" dirty="0"/>
              <a:t> </a:t>
            </a:r>
            <a:r>
              <a:rPr lang="en-US" sz="2000" dirty="0" err="1"/>
              <a:t>Đa</a:t>
            </a:r>
            <a:r>
              <a:rPr lang="en-US" sz="2000" dirty="0"/>
              <a:t>) – legendary rapid victory</a:t>
            </a:r>
          </a:p>
          <a:p>
            <a:r>
              <a:rPr lang="en-US" sz="2000" b="1" dirty="0"/>
              <a:t>Meaning:</a:t>
            </a:r>
          </a:p>
          <a:p>
            <a:pPr marL="342900" indent="-342900">
              <a:buFont typeface="Arial" panose="020B0604020202020204" pitchFamily="34" charset="0"/>
              <a:buChar char="•"/>
            </a:pPr>
            <a:r>
              <a:rPr lang="en-US" sz="2000" dirty="0"/>
              <a:t>Unified the country after 150 years of division</a:t>
            </a:r>
          </a:p>
          <a:p>
            <a:pPr marL="342900" indent="-342900">
              <a:buFont typeface="Arial" panose="020B0604020202020204" pitchFamily="34" charset="0"/>
              <a:buChar char="•"/>
            </a:pPr>
            <a:r>
              <a:rPr lang="en-US" sz="2000" dirty="0"/>
              <a:t>Affirmed the principle “People as the foundation,” showcased Nguyễn Huệ’s brilliant strategies</a:t>
            </a:r>
            <a:endParaRPr lang="vi-VN" sz="2000" dirty="0"/>
          </a:p>
        </p:txBody>
      </p:sp>
      <p:pic>
        <p:nvPicPr>
          <p:cNvPr id="5124" name="Picture 4" descr="TV documentary show on Emperor Quang Trung released">
            <a:extLst>
              <a:ext uri="{FF2B5EF4-FFF2-40B4-BE49-F238E27FC236}">
                <a16:creationId xmlns:a16="http://schemas.microsoft.com/office/drawing/2014/main" id="{FB51FD37-D59F-565A-7F34-AA5E32DF5C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5552" y="2111552"/>
            <a:ext cx="4746448" cy="4746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35877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66095-C5FD-8BF5-CC47-2CFC5E2EA9DC}"/>
            </a:ext>
          </a:extLst>
        </p:cNvPr>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591ABED2-6CD8-5B89-7363-3697F3A249F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9" name="Object 8" hidden="1">
                        <a:extLst>
                          <a:ext uri="{FF2B5EF4-FFF2-40B4-BE49-F238E27FC236}">
                            <a16:creationId xmlns:a16="http://schemas.microsoft.com/office/drawing/2014/main" id="{CBB8314D-22B1-DB29-8409-61A2DC43B67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C19B331B-4A80-90C3-E036-45B09D7C3A40}"/>
              </a:ext>
            </a:extLst>
          </p:cNvPr>
          <p:cNvSpPr>
            <a:spLocks noGrp="1"/>
          </p:cNvSpPr>
          <p:nvPr>
            <p:ph type="title"/>
          </p:nvPr>
        </p:nvSpPr>
        <p:spPr/>
        <p:txBody>
          <a:bodyPr vert="horz"/>
          <a:lstStyle/>
          <a:p>
            <a:r>
              <a:rPr lang="en-US" dirty="0"/>
              <a:t>Building the Dynasty &amp; Reforms</a:t>
            </a:r>
            <a:endParaRPr lang="en-GB" dirty="0"/>
          </a:p>
        </p:txBody>
      </p:sp>
      <p:sp>
        <p:nvSpPr>
          <p:cNvPr id="5" name="TextBox 4">
            <a:extLst>
              <a:ext uri="{FF2B5EF4-FFF2-40B4-BE49-F238E27FC236}">
                <a16:creationId xmlns:a16="http://schemas.microsoft.com/office/drawing/2014/main" id="{49371F6F-B66E-F617-C16B-2E51C625F4CA}"/>
              </a:ext>
            </a:extLst>
          </p:cNvPr>
          <p:cNvSpPr txBox="1"/>
          <p:nvPr/>
        </p:nvSpPr>
        <p:spPr>
          <a:xfrm>
            <a:off x="431999" y="2429757"/>
            <a:ext cx="7013553" cy="4327882"/>
          </a:xfrm>
          <a:prstGeom prst="rect">
            <a:avLst/>
          </a:prstGeom>
          <a:noFill/>
        </p:spPr>
        <p:txBody>
          <a:bodyPr wrap="square" lIns="0" tIns="0" rIns="0" bIns="0" rtlCol="0" anchor="t" anchorCtr="0">
            <a:noAutofit/>
          </a:bodyPr>
          <a:lstStyle/>
          <a:p>
            <a:r>
              <a:rPr lang="vi-VN" sz="2000" b="1" dirty="0"/>
              <a:t>Formation:</a:t>
            </a:r>
            <a:endParaRPr lang="vi-VN" sz="2000" dirty="0"/>
          </a:p>
          <a:p>
            <a:pPr marL="342900" indent="-342900">
              <a:buFont typeface="Arial" panose="020B0604020202020204" pitchFamily="34" charset="0"/>
              <a:buChar char="•"/>
            </a:pPr>
            <a:r>
              <a:rPr lang="vi-VN" sz="2000" dirty="0"/>
              <a:t>Nguyễn Nhạc founded the dynasty (1778, Quy Nhơn)</a:t>
            </a:r>
          </a:p>
          <a:p>
            <a:pPr marL="342900" indent="-342900">
              <a:buFont typeface="Arial" panose="020B0604020202020204" pitchFamily="34" charset="0"/>
              <a:buChar char="•"/>
            </a:pPr>
            <a:r>
              <a:rPr lang="vi-VN" sz="2000" dirty="0"/>
              <a:t>Nguyễn Huệ crowned Emperor Quang Trung (1788, Phú Xuân)</a:t>
            </a:r>
          </a:p>
          <a:p>
            <a:r>
              <a:rPr lang="vi-VN" sz="2000" b="1" dirty="0"/>
              <a:t>Progressive reforms:</a:t>
            </a:r>
            <a:endParaRPr lang="vi-VN" sz="2000" dirty="0"/>
          </a:p>
          <a:p>
            <a:pPr marL="342900" indent="-342900">
              <a:buFont typeface="Arial" panose="020B0604020202020204" pitchFamily="34" charset="0"/>
              <a:buChar char="•"/>
            </a:pPr>
            <a:r>
              <a:rPr lang="vi-VN" sz="2000" b="1" dirty="0"/>
              <a:t>Economy:</a:t>
            </a:r>
            <a:r>
              <a:rPr lang="vi-VN" sz="2000" dirty="0"/>
              <a:t> Land redistribution, frontier development, reduced taxes</a:t>
            </a:r>
          </a:p>
          <a:p>
            <a:pPr marL="342900" indent="-342900">
              <a:buFont typeface="Arial" panose="020B0604020202020204" pitchFamily="34" charset="0"/>
              <a:buChar char="•"/>
            </a:pPr>
            <a:r>
              <a:rPr lang="vi-VN" sz="2000" b="1" dirty="0"/>
              <a:t>Culture:</a:t>
            </a:r>
            <a:r>
              <a:rPr lang="vi-VN" sz="2000" dirty="0"/>
              <a:t> Promoted Chữ Nôm, built schools, preserved heritage</a:t>
            </a:r>
          </a:p>
          <a:p>
            <a:pPr marL="342900" indent="-342900">
              <a:buFont typeface="Arial" panose="020B0604020202020204" pitchFamily="34" charset="0"/>
              <a:buChar char="•"/>
            </a:pPr>
            <a:r>
              <a:rPr lang="vi-VN" sz="2000" b="1" dirty="0"/>
              <a:t>Military &amp; diplomacy:</a:t>
            </a:r>
            <a:r>
              <a:rPr lang="vi-VN" sz="2000" dirty="0"/>
              <a:t> Built regular army, secured borders</a:t>
            </a:r>
          </a:p>
          <a:p>
            <a:r>
              <a:rPr lang="vi-VN" sz="2000" b="1" dirty="0"/>
              <a:t>Meaning:</a:t>
            </a:r>
            <a:r>
              <a:rPr lang="vi-VN" sz="2000" dirty="0"/>
              <a:t> </a:t>
            </a:r>
            <a:endParaRPr lang="en-US" sz="2000" dirty="0"/>
          </a:p>
          <a:p>
            <a:pPr marL="342900" indent="-342900">
              <a:buFont typeface="Arial" panose="020B0604020202020204" pitchFamily="34" charset="0"/>
              <a:buChar char="•"/>
            </a:pPr>
            <a:r>
              <a:rPr lang="vi-VN" sz="2000" dirty="0"/>
              <a:t>Economic recovery, cultural revival, modernization of the nation</a:t>
            </a:r>
          </a:p>
        </p:txBody>
      </p:sp>
      <p:pic>
        <p:nvPicPr>
          <p:cNvPr id="5124" name="Picture 4" descr="TV documentary show on Emperor Quang Trung released">
            <a:extLst>
              <a:ext uri="{FF2B5EF4-FFF2-40B4-BE49-F238E27FC236}">
                <a16:creationId xmlns:a16="http://schemas.microsoft.com/office/drawing/2014/main" id="{323E07A3-B4D6-2C90-4BBC-AAF4CBC54F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5552" y="2111552"/>
            <a:ext cx="4746448" cy="4746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921527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AD1779-36EE-FB02-E1F2-9A6482A6FA8B}"/>
            </a:ext>
          </a:extLst>
        </p:cNvPr>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8A306739-1D88-09A0-4B0D-18C9EA7FA2B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9" name="Object 8" hidden="1">
                        <a:extLst>
                          <a:ext uri="{FF2B5EF4-FFF2-40B4-BE49-F238E27FC236}">
                            <a16:creationId xmlns:a16="http://schemas.microsoft.com/office/drawing/2014/main" id="{591ABED2-6CD8-5B89-7363-3697F3A249F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37072F98-237A-A186-B695-367A735A3CB7}"/>
              </a:ext>
            </a:extLst>
          </p:cNvPr>
          <p:cNvSpPr>
            <a:spLocks noGrp="1"/>
          </p:cNvSpPr>
          <p:nvPr>
            <p:ph type="title"/>
          </p:nvPr>
        </p:nvSpPr>
        <p:spPr/>
        <p:txBody>
          <a:bodyPr vert="horz"/>
          <a:lstStyle/>
          <a:p>
            <a:r>
              <a:rPr lang="en-US" dirty="0"/>
              <a:t>Legacy of the Tây Sơn Era Indomitable National Spirit</a:t>
            </a:r>
            <a:endParaRPr lang="en-GB" dirty="0"/>
          </a:p>
        </p:txBody>
      </p:sp>
      <p:sp>
        <p:nvSpPr>
          <p:cNvPr id="5" name="TextBox 4">
            <a:extLst>
              <a:ext uri="{FF2B5EF4-FFF2-40B4-BE49-F238E27FC236}">
                <a16:creationId xmlns:a16="http://schemas.microsoft.com/office/drawing/2014/main" id="{C002793F-B9FD-F5D5-2D31-9F384661B00B}"/>
              </a:ext>
            </a:extLst>
          </p:cNvPr>
          <p:cNvSpPr txBox="1"/>
          <p:nvPr/>
        </p:nvSpPr>
        <p:spPr>
          <a:xfrm>
            <a:off x="431999" y="2429757"/>
            <a:ext cx="7013553" cy="4327882"/>
          </a:xfrm>
          <a:prstGeom prst="rect">
            <a:avLst/>
          </a:prstGeom>
          <a:noFill/>
        </p:spPr>
        <p:txBody>
          <a:bodyPr wrap="square" lIns="0" tIns="0" rIns="0" bIns="0" rtlCol="0" anchor="t" anchorCtr="0">
            <a:noAutofit/>
          </a:bodyPr>
          <a:lstStyle/>
          <a:p>
            <a:r>
              <a:rPr lang="en-US" sz="2000" b="1" dirty="0"/>
              <a:t>Culture:</a:t>
            </a:r>
            <a:endParaRPr lang="en-US" sz="2000" dirty="0"/>
          </a:p>
          <a:p>
            <a:pPr marL="342900" indent="-342900">
              <a:buFont typeface="Arial" panose="020B0604020202020204" pitchFamily="34" charset="0"/>
              <a:buChar char="•"/>
            </a:pPr>
            <a:r>
              <a:rPr lang="en-US" sz="2000" dirty="0"/>
              <a:t>Works like </a:t>
            </a:r>
            <a:r>
              <a:rPr lang="en-US" sz="2000" i="1" dirty="0" err="1"/>
              <a:t>Chiếu</a:t>
            </a:r>
            <a:r>
              <a:rPr lang="en-US" sz="2000" i="1" dirty="0"/>
              <a:t> </a:t>
            </a:r>
            <a:r>
              <a:rPr lang="en-US" sz="2000" i="1" dirty="0" err="1"/>
              <a:t>cầu</a:t>
            </a:r>
            <a:r>
              <a:rPr lang="en-US" sz="2000" i="1" dirty="0"/>
              <a:t> </a:t>
            </a:r>
            <a:r>
              <a:rPr lang="en-US" sz="2000" i="1" dirty="0" err="1"/>
              <a:t>hiền</a:t>
            </a:r>
            <a:r>
              <a:rPr lang="en-US" sz="2000" dirty="0"/>
              <a:t> (Edict Seeking the Talented) called for national talents</a:t>
            </a:r>
          </a:p>
          <a:p>
            <a:pPr marL="342900" indent="-342900">
              <a:buFont typeface="Arial" panose="020B0604020202020204" pitchFamily="34" charset="0"/>
              <a:buChar char="•"/>
            </a:pPr>
            <a:r>
              <a:rPr lang="en-US" sz="2000" dirty="0"/>
              <a:t>Victory festivals preserved heroic spirit</a:t>
            </a:r>
          </a:p>
          <a:p>
            <a:r>
              <a:rPr lang="en-US" sz="2000" b="1" dirty="0"/>
              <a:t>Influence:</a:t>
            </a:r>
            <a:endParaRPr lang="en-US" sz="2000" dirty="0"/>
          </a:p>
          <a:p>
            <a:pPr marL="342900" indent="-342900">
              <a:buFont typeface="Arial" panose="020B0604020202020204" pitchFamily="34" charset="0"/>
              <a:buChar char="•"/>
            </a:pPr>
            <a:r>
              <a:rPr lang="en-US" sz="2000" dirty="0"/>
              <a:t>Aroused national unity awareness</a:t>
            </a:r>
          </a:p>
          <a:p>
            <a:pPr marL="342900" indent="-342900">
              <a:buFont typeface="Arial" panose="020B0604020202020204" pitchFamily="34" charset="0"/>
              <a:buChar char="•"/>
            </a:pPr>
            <a:r>
              <a:rPr lang="en-US" sz="2000" dirty="0"/>
              <a:t>Inspired later struggles for independence</a:t>
            </a:r>
          </a:p>
        </p:txBody>
      </p:sp>
      <p:pic>
        <p:nvPicPr>
          <p:cNvPr id="5124" name="Picture 4" descr="TV documentary show on Emperor Quang Trung released">
            <a:extLst>
              <a:ext uri="{FF2B5EF4-FFF2-40B4-BE49-F238E27FC236}">
                <a16:creationId xmlns:a16="http://schemas.microsoft.com/office/drawing/2014/main" id="{FD68F18D-3D06-ED8C-28A2-C73AB913EC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5552" y="2111552"/>
            <a:ext cx="4746448" cy="4746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60813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D18B968-C584-8DAD-AD19-51B0EF322234}"/>
              </a:ext>
            </a:extLst>
          </p:cNvPr>
          <p:cNvGraphicFramePr>
            <a:graphicFrameLocks noChangeAspect="1"/>
          </p:cNvGraphicFramePr>
          <p:nvPr>
            <p:custDataLst>
              <p:tags r:id="rId1"/>
            </p:custDataLst>
            <p:extLst>
              <p:ext uri="{D42A27DB-BD31-4B8C-83A1-F6EECF244321}">
                <p14:modId xmlns:p14="http://schemas.microsoft.com/office/powerpoint/2010/main" val="311029739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pic>
        <p:nvPicPr>
          <p:cNvPr id="7" name="Picture Placeholder 6">
            <a:extLst>
              <a:ext uri="{FF2B5EF4-FFF2-40B4-BE49-F238E27FC236}">
                <a16:creationId xmlns:a16="http://schemas.microsoft.com/office/drawing/2014/main" id="{97CEAA93-EF5B-6E0E-C86D-8320414DF7B7}"/>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t="32292" b="32292"/>
          <a:stretch>
            <a:fillRect/>
          </a:stretch>
        </p:blipFill>
        <p:spPr>
          <a:xfrm>
            <a:off x="0" y="1098000"/>
            <a:ext cx="12192000" cy="2626507"/>
          </a:xfrm>
        </p:spPr>
      </p:pic>
      <p:sp>
        <p:nvSpPr>
          <p:cNvPr id="4" name="Subtitle 3">
            <a:extLst>
              <a:ext uri="{FF2B5EF4-FFF2-40B4-BE49-F238E27FC236}">
                <a16:creationId xmlns:a16="http://schemas.microsoft.com/office/drawing/2014/main" id="{98375651-E10C-5AAF-C1F3-071260452E37}"/>
              </a:ext>
            </a:extLst>
          </p:cNvPr>
          <p:cNvSpPr>
            <a:spLocks noGrp="1"/>
          </p:cNvSpPr>
          <p:nvPr>
            <p:ph type="subTitle" idx="1"/>
          </p:nvPr>
        </p:nvSpPr>
        <p:spPr/>
        <p:txBody>
          <a:bodyPr/>
          <a:lstStyle/>
          <a:p>
            <a:r>
              <a:rPr lang="en-GB" dirty="0"/>
              <a:t>Intern Huy Phan  |  </a:t>
            </a:r>
            <a:r>
              <a:rPr lang="en-US" dirty="0"/>
              <a:t>2025</a:t>
            </a:r>
            <a:endParaRPr lang="en-GB" dirty="0"/>
          </a:p>
        </p:txBody>
      </p:sp>
      <p:sp>
        <p:nvSpPr>
          <p:cNvPr id="3" name="Title 2">
            <a:extLst>
              <a:ext uri="{FF2B5EF4-FFF2-40B4-BE49-F238E27FC236}">
                <a16:creationId xmlns:a16="http://schemas.microsoft.com/office/drawing/2014/main" id="{2C2C5989-BC54-3BBD-8A51-0597FC88083C}"/>
              </a:ext>
            </a:extLst>
          </p:cNvPr>
          <p:cNvSpPr>
            <a:spLocks noGrp="1"/>
          </p:cNvSpPr>
          <p:nvPr>
            <p:ph type="ctrTitle"/>
          </p:nvPr>
        </p:nvSpPr>
        <p:spPr/>
        <p:txBody>
          <a:bodyPr vert="horz"/>
          <a:lstStyle/>
          <a:p>
            <a:r>
              <a:rPr lang="en-US" dirty="0"/>
              <a:t>Conclusion The Meaning of the Museum Visit</a:t>
            </a:r>
            <a:endParaRPr lang="en-GB" dirty="0"/>
          </a:p>
        </p:txBody>
      </p:sp>
    </p:spTree>
    <p:extLst>
      <p:ext uri="{BB962C8B-B14F-4D97-AF65-F5344CB8AC3E}">
        <p14:creationId xmlns:p14="http://schemas.microsoft.com/office/powerpoint/2010/main" val="164506824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66FE0D-A489-9058-8730-70630DDE4F12}"/>
            </a:ext>
          </a:extLst>
        </p:cNvPr>
        <p:cNvGrpSpPr/>
        <p:nvPr/>
      </p:nvGrpSpPr>
      <p:grpSpPr>
        <a:xfrm>
          <a:off x="0" y="0"/>
          <a:ext cx="0" cy="0"/>
          <a:chOff x="0" y="0"/>
          <a:chExt cx="0" cy="0"/>
        </a:xfrm>
      </p:grpSpPr>
      <p:pic>
        <p:nvPicPr>
          <p:cNvPr id="3" name="Picture 2" descr="A group of people posing for a photo in front of a building&#10;&#10;AI-generated content may be incorrect.">
            <a:extLst>
              <a:ext uri="{FF2B5EF4-FFF2-40B4-BE49-F238E27FC236}">
                <a16:creationId xmlns:a16="http://schemas.microsoft.com/office/drawing/2014/main" id="{CECD2D44-3971-9990-2288-56EFD28AA1A5}"/>
              </a:ext>
            </a:extLst>
          </p:cNvPr>
          <p:cNvPicPr>
            <a:picLocks noChangeAspect="1"/>
          </p:cNvPicPr>
          <p:nvPr/>
        </p:nvPicPr>
        <p:blipFill>
          <a:blip r:embed="rId3"/>
          <a:srcRect t="20630" r="1" b="1"/>
          <a:stretch>
            <a:fillRect/>
          </a:stretch>
        </p:blipFill>
        <p:spPr>
          <a:xfrm>
            <a:off x="5794921" y="1098000"/>
            <a:ext cx="6096000" cy="5760000"/>
          </a:xfrm>
          <a:prstGeom prst="rect">
            <a:avLst/>
          </a:prstGeom>
          <a:noFill/>
        </p:spPr>
      </p:pic>
      <p:sp>
        <p:nvSpPr>
          <p:cNvPr id="4" name="Title 3">
            <a:extLst>
              <a:ext uri="{FF2B5EF4-FFF2-40B4-BE49-F238E27FC236}">
                <a16:creationId xmlns:a16="http://schemas.microsoft.com/office/drawing/2014/main" id="{08680292-0737-2F94-B206-F9917C96FFD0}"/>
              </a:ext>
            </a:extLst>
          </p:cNvPr>
          <p:cNvSpPr>
            <a:spLocks noGrp="1"/>
          </p:cNvSpPr>
          <p:nvPr>
            <p:ph type="title"/>
          </p:nvPr>
        </p:nvSpPr>
        <p:spPr>
          <a:xfrm>
            <a:off x="431999" y="0"/>
            <a:ext cx="9720000" cy="1098000"/>
          </a:xfrm>
        </p:spPr>
        <p:txBody>
          <a:bodyPr wrap="square" anchor="ctr">
            <a:normAutofit/>
          </a:bodyPr>
          <a:lstStyle/>
          <a:p>
            <a:r>
              <a:rPr lang="en-US" dirty="0"/>
              <a:t>Conclusion The Meaning of the Museum Visit</a:t>
            </a:r>
            <a:endParaRPr lang="en-GB" dirty="0"/>
          </a:p>
        </p:txBody>
      </p:sp>
      <p:pic>
        <p:nvPicPr>
          <p:cNvPr id="9" name="Picture 8">
            <a:extLst>
              <a:ext uri="{FF2B5EF4-FFF2-40B4-BE49-F238E27FC236}">
                <a16:creationId xmlns:a16="http://schemas.microsoft.com/office/drawing/2014/main" id="{2358E83B-AF7D-DE62-D190-FE8E4EF7109E}"/>
              </a:ext>
            </a:extLst>
          </p:cNvPr>
          <p:cNvPicPr>
            <a:picLocks noChangeAspect="1"/>
          </p:cNvPicPr>
          <p:nvPr/>
        </p:nvPicPr>
        <p:blipFill>
          <a:blip r:embed="rId4"/>
          <a:stretch>
            <a:fillRect/>
          </a:stretch>
        </p:blipFill>
        <p:spPr>
          <a:xfrm>
            <a:off x="431999" y="1077368"/>
            <a:ext cx="5116762" cy="5780631"/>
          </a:xfrm>
          <a:prstGeom prst="rect">
            <a:avLst/>
          </a:prstGeom>
        </p:spPr>
      </p:pic>
    </p:spTree>
    <p:extLst>
      <p:ext uri="{BB962C8B-B14F-4D97-AF65-F5344CB8AC3E}">
        <p14:creationId xmlns:p14="http://schemas.microsoft.com/office/powerpoint/2010/main" val="286226566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0818451F-DE2B-B8D1-E7DA-DF54F2094E82}"/>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t="32292" b="32292"/>
          <a:stretch>
            <a:fillRect/>
          </a:stretch>
        </p:blipFill>
        <p:spPr/>
      </p:pic>
      <p:sp>
        <p:nvSpPr>
          <p:cNvPr id="3" name="Subtitle 2">
            <a:extLst>
              <a:ext uri="{FF2B5EF4-FFF2-40B4-BE49-F238E27FC236}">
                <a16:creationId xmlns:a16="http://schemas.microsoft.com/office/drawing/2014/main" id="{63DC8AC8-3EE6-0346-C3D1-617A95A52B29}"/>
              </a:ext>
            </a:extLst>
          </p:cNvPr>
          <p:cNvSpPr>
            <a:spLocks noGrp="1"/>
          </p:cNvSpPr>
          <p:nvPr>
            <p:ph type="subTitle" idx="1"/>
          </p:nvPr>
        </p:nvSpPr>
        <p:spPr/>
        <p:txBody>
          <a:bodyPr/>
          <a:lstStyle/>
          <a:p>
            <a:r>
              <a:rPr lang="en-GB" dirty="0"/>
              <a:t>Intern Huy Phan  |  </a:t>
            </a:r>
            <a:r>
              <a:rPr lang="en-US" dirty="0"/>
              <a:t>2025</a:t>
            </a:r>
            <a:endParaRPr lang="en-GB" dirty="0"/>
          </a:p>
        </p:txBody>
      </p:sp>
      <p:sp>
        <p:nvSpPr>
          <p:cNvPr id="4" name="Title 3">
            <a:extLst>
              <a:ext uri="{FF2B5EF4-FFF2-40B4-BE49-F238E27FC236}">
                <a16:creationId xmlns:a16="http://schemas.microsoft.com/office/drawing/2014/main" id="{394A268C-5455-5620-C433-3CCEA88828C4}"/>
              </a:ext>
            </a:extLst>
          </p:cNvPr>
          <p:cNvSpPr>
            <a:spLocks noGrp="1"/>
          </p:cNvSpPr>
          <p:nvPr>
            <p:ph type="ctrTitle"/>
          </p:nvPr>
        </p:nvSpPr>
        <p:spPr/>
        <p:txBody>
          <a:bodyPr/>
          <a:lstStyle/>
          <a:p>
            <a:r>
              <a:rPr lang="vi-VN" dirty="0"/>
              <a:t>Young Professionals </a:t>
            </a:r>
            <a:r>
              <a:rPr lang="en-US" dirty="0"/>
              <a:t>Program</a:t>
            </a:r>
            <a:r>
              <a:rPr lang="vi-VN" dirty="0"/>
              <a:t> 4</a:t>
            </a:r>
            <a:endParaRPr lang="en-GB" dirty="0"/>
          </a:p>
        </p:txBody>
      </p:sp>
    </p:spTree>
    <p:extLst>
      <p:ext uri="{BB962C8B-B14F-4D97-AF65-F5344CB8AC3E}">
        <p14:creationId xmlns:p14="http://schemas.microsoft.com/office/powerpoint/2010/main" val="3325570925"/>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FD34C-153C-9DF8-0A48-67AEB983B953}"/>
            </a:ext>
          </a:extLst>
        </p:cNvPr>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CD65D04-C829-4910-4368-6EBCC8D82FA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D9B0D693-42D5-3C0F-5ED4-40522D2C12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B8B9DD33-384F-3975-A15D-F085BC04C012}"/>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5FC9B3D5-80B0-2D81-ED16-26F782752664}"/>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6FDF7752-97EE-BEB4-6B50-1A3D1CBA9ECC}"/>
              </a:ext>
            </a:extLst>
          </p:cNvPr>
          <p:cNvSpPr>
            <a:spLocks noGrp="1"/>
          </p:cNvSpPr>
          <p:nvPr>
            <p:ph type="ctrTitle"/>
          </p:nvPr>
        </p:nvSpPr>
        <p:spPr/>
        <p:txBody>
          <a:bodyPr vert="horz"/>
          <a:lstStyle/>
          <a:p>
            <a:r>
              <a:rPr lang="en-US" dirty="0"/>
              <a:t>Questions &amp; Discussion</a:t>
            </a:r>
            <a:endParaRPr lang="en-GB" dirty="0"/>
          </a:p>
        </p:txBody>
      </p:sp>
    </p:spTree>
    <p:extLst>
      <p:ext uri="{BB962C8B-B14F-4D97-AF65-F5344CB8AC3E}">
        <p14:creationId xmlns:p14="http://schemas.microsoft.com/office/powerpoint/2010/main" val="310877615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2BBE1C08-AA88-72BB-AF71-C57753F3F385}"/>
              </a:ext>
            </a:extLst>
          </p:cNvPr>
          <p:cNvGraphicFramePr>
            <a:graphicFrameLocks noChangeAspect="1"/>
          </p:cNvGraphicFramePr>
          <p:nvPr>
            <p:custDataLst>
              <p:tags r:id="rId1"/>
            </p:custDataLst>
            <p:extLst>
              <p:ext uri="{D42A27DB-BD31-4B8C-83A1-F6EECF244321}">
                <p14:modId xmlns:p14="http://schemas.microsoft.com/office/powerpoint/2010/main" val="322218867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7" name="Object 6" hidden="1">
                        <a:extLst>
                          <a:ext uri="{FF2B5EF4-FFF2-40B4-BE49-F238E27FC236}">
                            <a16:creationId xmlns:a16="http://schemas.microsoft.com/office/drawing/2014/main" id="{2BBE1C08-AA88-72BB-AF71-C57753F3F38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8" name="Picture Placeholder 7">
            <a:extLst>
              <a:ext uri="{FF2B5EF4-FFF2-40B4-BE49-F238E27FC236}">
                <a16:creationId xmlns:a16="http://schemas.microsoft.com/office/drawing/2014/main" id="{3B458723-F8F0-9DEE-EB70-04F588D700D0}"/>
              </a:ext>
            </a:extLst>
          </p:cNvPr>
          <p:cNvPicPr>
            <a:picLocks noGrp="1" noChangeAspect="1"/>
          </p:cNvPicPr>
          <p:nvPr>
            <p:ph type="pic" sz="quarter" idx="15"/>
          </p:nvPr>
        </p:nvPicPr>
        <p:blipFill rotWithShape="1">
          <a:blip r:embed="rId6"/>
          <a:srcRect t="26389" b="26389"/>
          <a:stretch/>
        </p:blipFill>
        <p:spPr>
          <a:xfrm>
            <a:off x="3176" y="933907"/>
            <a:ext cx="12192000" cy="2160000"/>
          </a:xfrm>
        </p:spPr>
      </p:pic>
      <p:sp>
        <p:nvSpPr>
          <p:cNvPr id="3" name="Subtitle 2">
            <a:extLst>
              <a:ext uri="{FF2B5EF4-FFF2-40B4-BE49-F238E27FC236}">
                <a16:creationId xmlns:a16="http://schemas.microsoft.com/office/drawing/2014/main" id="{A02ED5A7-572B-82DF-E867-D87AF7CFD775}"/>
              </a:ext>
            </a:extLst>
          </p:cNvPr>
          <p:cNvSpPr>
            <a:spLocks noGrp="1"/>
          </p:cNvSpPr>
          <p:nvPr>
            <p:ph type="subTitle" idx="1"/>
          </p:nvPr>
        </p:nvSpPr>
        <p:spPr/>
        <p:txBody>
          <a:bodyPr/>
          <a:lstStyle/>
          <a:p>
            <a:r>
              <a:rPr lang="en-GB" dirty="0"/>
              <a:t>Intern Huy Phan  |  </a:t>
            </a:r>
            <a:r>
              <a:rPr lang="en-US" dirty="0"/>
              <a:t>2025</a:t>
            </a:r>
            <a:endParaRPr lang="en-GB" dirty="0"/>
          </a:p>
        </p:txBody>
      </p:sp>
      <p:sp>
        <p:nvSpPr>
          <p:cNvPr id="4" name="Title 3">
            <a:extLst>
              <a:ext uri="{FF2B5EF4-FFF2-40B4-BE49-F238E27FC236}">
                <a16:creationId xmlns:a16="http://schemas.microsoft.com/office/drawing/2014/main" id="{39A50645-4898-AAC6-F648-5D00E1663EE0}"/>
              </a:ext>
            </a:extLst>
          </p:cNvPr>
          <p:cNvSpPr>
            <a:spLocks noGrp="1"/>
          </p:cNvSpPr>
          <p:nvPr>
            <p:ph type="ctrTitle"/>
          </p:nvPr>
        </p:nvSpPr>
        <p:spPr/>
        <p:txBody>
          <a:bodyPr vert="horz"/>
          <a:lstStyle/>
          <a:p>
            <a:r>
              <a:rPr lang="en-US" dirty="0"/>
              <a:t>Visit to Ho Chi Minh City History Museum</a:t>
            </a:r>
            <a:endParaRPr lang="en-GB" noProof="0" dirty="0"/>
          </a:p>
        </p:txBody>
      </p:sp>
    </p:spTree>
    <p:extLst>
      <p:ext uri="{BB962C8B-B14F-4D97-AF65-F5344CB8AC3E}">
        <p14:creationId xmlns:p14="http://schemas.microsoft.com/office/powerpoint/2010/main" val="318571328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 building with a tower&#10;&#10;AI-generated content may be incorrect.">
            <a:extLst>
              <a:ext uri="{FF2B5EF4-FFF2-40B4-BE49-F238E27FC236}">
                <a16:creationId xmlns:a16="http://schemas.microsoft.com/office/drawing/2014/main" id="{00362D60-AA5D-6838-A62E-8649D1692C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1253" t="28710" r="40118" b="95"/>
          <a:stretch>
            <a:fillRect/>
          </a:stretch>
        </p:blipFill>
        <p:spPr bwMode="auto">
          <a:xfrm>
            <a:off x="6096000" y="1927574"/>
            <a:ext cx="6096000" cy="4100851"/>
          </a:xfrm>
          <a:prstGeom prst="rect">
            <a:avLst/>
          </a:prstGeom>
          <a:noFill/>
        </p:spPr>
      </p:pic>
      <p:sp>
        <p:nvSpPr>
          <p:cNvPr id="5" name="Rectangle 2">
            <a:extLst>
              <a:ext uri="{FF2B5EF4-FFF2-40B4-BE49-F238E27FC236}">
                <a16:creationId xmlns:a16="http://schemas.microsoft.com/office/drawing/2014/main" id="{8B4DB665-89F5-6130-2D25-BE1257240882}"/>
              </a:ext>
            </a:extLst>
          </p:cNvPr>
          <p:cNvSpPr>
            <a:spLocks noGrp="1" noChangeArrowheads="1"/>
          </p:cNvSpPr>
          <p:nvPr>
            <p:ph type="body" sz="quarter" idx="16"/>
          </p:nvPr>
        </p:nvSpPr>
        <p:spPr bwMode="auto">
          <a:xfrm>
            <a:off x="432000" y="1530000"/>
            <a:ext cx="5232000" cy="489600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Introduction &amp; Purpose of the Visit</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Museum Overview</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Vietnamese History – Key Highlights</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Ethnic &amp; Asian Cultures – Overview</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Tây Sơn Era – Historical Context</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Tây Sơn Military Achievements</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Tây Sơn Dynasty &amp; Reforms</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Legacy of the Tây Sơn Era</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Conclusion – Reflections from the Visit</a:t>
            </a:r>
          </a:p>
          <a:p>
            <a:pPr marR="0" lvl="0" defTabSz="914400" rtl="0" eaLnBrk="0" fontAlgn="base" latinLnBrk="0" hangingPunct="0">
              <a:spcBef>
                <a:spcPct val="0"/>
              </a:spcBef>
              <a:spcAft>
                <a:spcPts val="600"/>
              </a:spcAft>
              <a:buClrTx/>
              <a:buSzTx/>
              <a:tabLst/>
            </a:pPr>
            <a:r>
              <a:rPr kumimoji="0" lang="en-US" altLang="en-US" b="0" i="0" u="none" strike="noStrike" cap="none" normalizeH="0" baseline="0">
                <a:ln>
                  <a:noFill/>
                </a:ln>
                <a:effectLst/>
              </a:rPr>
              <a:t>Q&amp;A and Discussion</a:t>
            </a:r>
          </a:p>
        </p:txBody>
      </p:sp>
      <p:sp>
        <p:nvSpPr>
          <p:cNvPr id="4" name="Title 3">
            <a:extLst>
              <a:ext uri="{FF2B5EF4-FFF2-40B4-BE49-F238E27FC236}">
                <a16:creationId xmlns:a16="http://schemas.microsoft.com/office/drawing/2014/main" id="{E2823D42-BBCC-FF67-3367-1A97BAB8483E}"/>
              </a:ext>
            </a:extLst>
          </p:cNvPr>
          <p:cNvSpPr>
            <a:spLocks noGrp="1"/>
          </p:cNvSpPr>
          <p:nvPr>
            <p:ph type="title"/>
          </p:nvPr>
        </p:nvSpPr>
        <p:spPr>
          <a:xfrm>
            <a:off x="431999" y="0"/>
            <a:ext cx="9720000" cy="1098000"/>
          </a:xfrm>
        </p:spPr>
        <p:txBody>
          <a:bodyPr wrap="square" anchor="ctr">
            <a:normAutofit/>
          </a:bodyPr>
          <a:lstStyle/>
          <a:p>
            <a:r>
              <a:rPr lang="en-GB" dirty="0"/>
              <a:t>Agenda</a:t>
            </a:r>
          </a:p>
        </p:txBody>
      </p:sp>
    </p:spTree>
    <p:extLst>
      <p:ext uri="{BB962C8B-B14F-4D97-AF65-F5344CB8AC3E}">
        <p14:creationId xmlns:p14="http://schemas.microsoft.com/office/powerpoint/2010/main" val="28598104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9B0D693-42D5-3C0F-5ED4-40522D2C1217}"/>
              </a:ext>
            </a:extLst>
          </p:cNvPr>
          <p:cNvGraphicFramePr>
            <a:graphicFrameLocks noChangeAspect="1"/>
          </p:cNvGraphicFramePr>
          <p:nvPr>
            <p:custDataLst>
              <p:tags r:id="rId1"/>
            </p:custDataLst>
            <p:extLst>
              <p:ext uri="{D42A27DB-BD31-4B8C-83A1-F6EECF244321}">
                <p14:modId xmlns:p14="http://schemas.microsoft.com/office/powerpoint/2010/main" val="6774289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D9B0D693-42D5-3C0F-5ED4-40522D2C12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EF648B22-9BC3-A38D-EECF-81EDB4845C6F}"/>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E1F6CD6B-1F52-35AC-8E87-6337B4A10779}"/>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26CCE0C7-F39C-A9B7-EFD4-CECED4307FFD}"/>
              </a:ext>
            </a:extLst>
          </p:cNvPr>
          <p:cNvSpPr>
            <a:spLocks noGrp="1"/>
          </p:cNvSpPr>
          <p:nvPr>
            <p:ph type="ctrTitle"/>
          </p:nvPr>
        </p:nvSpPr>
        <p:spPr/>
        <p:txBody>
          <a:bodyPr vert="horz"/>
          <a:lstStyle/>
          <a:p>
            <a:r>
              <a:rPr lang="en-US" dirty="0"/>
              <a:t>Museum Visit: Exploring the Tây Sơn Era</a:t>
            </a:r>
            <a:endParaRPr lang="en-GB" dirty="0"/>
          </a:p>
        </p:txBody>
      </p:sp>
    </p:spTree>
    <p:extLst>
      <p:ext uri="{BB962C8B-B14F-4D97-AF65-F5344CB8AC3E}">
        <p14:creationId xmlns:p14="http://schemas.microsoft.com/office/powerpoint/2010/main" val="118258995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30906D8A-F198-F5DC-3B3C-447BDC49274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10" name="Object 9" hidden="1">
                        <a:extLst>
                          <a:ext uri="{FF2B5EF4-FFF2-40B4-BE49-F238E27FC236}">
                            <a16:creationId xmlns:a16="http://schemas.microsoft.com/office/drawing/2014/main" id="{30906D8A-F198-F5DC-3B3C-447BDC49274A}"/>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 Placeholder 6">
            <a:extLst>
              <a:ext uri="{FF2B5EF4-FFF2-40B4-BE49-F238E27FC236}">
                <a16:creationId xmlns:a16="http://schemas.microsoft.com/office/drawing/2014/main" id="{BB6372FF-2D39-5EAA-C159-D2E40B746999}"/>
              </a:ext>
            </a:extLst>
          </p:cNvPr>
          <p:cNvSpPr>
            <a:spLocks noGrp="1"/>
          </p:cNvSpPr>
          <p:nvPr>
            <p:ph type="body" sz="quarter" idx="14"/>
          </p:nvPr>
        </p:nvSpPr>
        <p:spPr/>
        <p:txBody>
          <a:bodyPr/>
          <a:lstStyle/>
          <a:p>
            <a:r>
              <a:rPr lang="en-US" dirty="0"/>
              <a:t>Main content:</a:t>
            </a:r>
            <a:endParaRPr lang="en-GB" dirty="0"/>
          </a:p>
        </p:txBody>
      </p:sp>
      <p:sp>
        <p:nvSpPr>
          <p:cNvPr id="3" name="Title 2">
            <a:extLst>
              <a:ext uri="{FF2B5EF4-FFF2-40B4-BE49-F238E27FC236}">
                <a16:creationId xmlns:a16="http://schemas.microsoft.com/office/drawing/2014/main" id="{2EA0547F-326C-9AA2-A1BD-CAA901FFA6D0}"/>
              </a:ext>
            </a:extLst>
          </p:cNvPr>
          <p:cNvSpPr>
            <a:spLocks noGrp="1"/>
          </p:cNvSpPr>
          <p:nvPr>
            <p:ph type="title"/>
          </p:nvPr>
        </p:nvSpPr>
        <p:spPr/>
        <p:txBody>
          <a:bodyPr vert="horz"/>
          <a:lstStyle/>
          <a:p>
            <a:r>
              <a:rPr lang="en-US" dirty="0"/>
              <a:t>Museum Visit: Exploring the Tây Sơn Era</a:t>
            </a:r>
            <a:endParaRPr lang="en-GB" dirty="0"/>
          </a:p>
        </p:txBody>
      </p:sp>
      <p:sp>
        <p:nvSpPr>
          <p:cNvPr id="21" name="Rectangle 1">
            <a:extLst>
              <a:ext uri="{FF2B5EF4-FFF2-40B4-BE49-F238E27FC236}">
                <a16:creationId xmlns:a16="http://schemas.microsoft.com/office/drawing/2014/main" id="{E9FD3DB8-1B6D-7C57-C341-7AF06DE5CAA6}"/>
              </a:ext>
            </a:extLst>
          </p:cNvPr>
          <p:cNvSpPr>
            <a:spLocks noGrp="1" noChangeArrowheads="1"/>
          </p:cNvSpPr>
          <p:nvPr>
            <p:ph type="body" sz="quarter" idx="13"/>
          </p:nvPr>
        </p:nvSpPr>
        <p:spPr bwMode="auto">
          <a:xfrm>
            <a:off x="431997" y="2295978"/>
            <a:ext cx="5043251"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rPr>
              <a:t>A journey through Vietnamese history from prehistoric times to the Nguyễn dynasty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rPr>
              <a:t>Focus on the Tây Sơn period (Room 10) – a heroic era of national unification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rPr>
              <a:t>Brief introduction to other historical periods and cultures</a:t>
            </a:r>
          </a:p>
        </p:txBody>
      </p:sp>
      <p:pic>
        <p:nvPicPr>
          <p:cNvPr id="2057" name="Picture 9">
            <a:extLst>
              <a:ext uri="{FF2B5EF4-FFF2-40B4-BE49-F238E27FC236}">
                <a16:creationId xmlns:a16="http://schemas.microsoft.com/office/drawing/2014/main" id="{2F079E66-109D-0999-AFB5-D76944D99D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86761" y="2258514"/>
            <a:ext cx="6523463" cy="2340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1602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076A3-EF60-EC86-A081-D403A487CE2E}"/>
            </a:ext>
          </a:extLst>
        </p:cNvPr>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29B02AD-522F-3714-F4E0-CC05CFBF249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D9B0D693-42D5-3C0F-5ED4-40522D2C12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55B7D81E-466F-3313-679E-3FB3E1D2E9C5}"/>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647C6F22-1ADC-7083-8DA9-F62581A68BE0}"/>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9B77F5C5-2884-7E6D-FE1A-2B17A0279077}"/>
              </a:ext>
            </a:extLst>
          </p:cNvPr>
          <p:cNvSpPr>
            <a:spLocks noGrp="1"/>
          </p:cNvSpPr>
          <p:nvPr>
            <p:ph type="ctrTitle"/>
          </p:nvPr>
        </p:nvSpPr>
        <p:spPr/>
        <p:txBody>
          <a:bodyPr vert="horz"/>
          <a:lstStyle/>
          <a:p>
            <a:r>
              <a:rPr lang="en-US" dirty="0"/>
              <a:t>Museum Overview</a:t>
            </a:r>
            <a:br>
              <a:rPr lang="en-US" dirty="0"/>
            </a:br>
            <a:r>
              <a:rPr lang="en-US" dirty="0"/>
              <a:t>Ho Chi Minh City History Museum</a:t>
            </a:r>
            <a:endParaRPr lang="en-GB" dirty="0"/>
          </a:p>
        </p:txBody>
      </p:sp>
    </p:spTree>
    <p:extLst>
      <p:ext uri="{BB962C8B-B14F-4D97-AF65-F5344CB8AC3E}">
        <p14:creationId xmlns:p14="http://schemas.microsoft.com/office/powerpoint/2010/main" val="33489979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id="{D0AF681D-F877-73DC-BA12-1EFA05A3A14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11" name="Object 10" hidden="1">
                        <a:extLst>
                          <a:ext uri="{FF2B5EF4-FFF2-40B4-BE49-F238E27FC236}">
                            <a16:creationId xmlns:a16="http://schemas.microsoft.com/office/drawing/2014/main" id="{D0AF681D-F877-73DC-BA12-1EFA05A3A14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6" name="Text Placeholder 5">
            <a:extLst>
              <a:ext uri="{FF2B5EF4-FFF2-40B4-BE49-F238E27FC236}">
                <a16:creationId xmlns:a16="http://schemas.microsoft.com/office/drawing/2014/main" id="{16C9E6D4-637A-F87C-5E9B-6A0C347CEED9}"/>
              </a:ext>
            </a:extLst>
          </p:cNvPr>
          <p:cNvSpPr>
            <a:spLocks noGrp="1"/>
          </p:cNvSpPr>
          <p:nvPr>
            <p:ph type="body" sz="quarter" idx="13"/>
          </p:nvPr>
        </p:nvSpPr>
        <p:spPr>
          <a:xfrm>
            <a:off x="431998" y="2157413"/>
            <a:ext cx="5991104" cy="898021"/>
          </a:xfrm>
        </p:spPr>
        <p:txBody>
          <a:bodyPr/>
          <a:lstStyle/>
          <a:p>
            <a:pPr marL="0" indent="0">
              <a:buNone/>
            </a:pPr>
            <a:r>
              <a:rPr lang="en-US" sz="2000" dirty="0"/>
              <a:t>From prehistoric times (500,000 years ago) to the August Revolution (1945)</a:t>
            </a:r>
            <a:endParaRPr lang="en-GB" sz="2000" dirty="0"/>
          </a:p>
        </p:txBody>
      </p:sp>
      <p:sp>
        <p:nvSpPr>
          <p:cNvPr id="7" name="Text Placeholder 6">
            <a:extLst>
              <a:ext uri="{FF2B5EF4-FFF2-40B4-BE49-F238E27FC236}">
                <a16:creationId xmlns:a16="http://schemas.microsoft.com/office/drawing/2014/main" id="{F701057B-64E8-E2AB-32A5-CFA84B4C95CA}"/>
              </a:ext>
            </a:extLst>
          </p:cNvPr>
          <p:cNvSpPr>
            <a:spLocks noGrp="1"/>
          </p:cNvSpPr>
          <p:nvPr>
            <p:ph type="body" sz="quarter" idx="14"/>
          </p:nvPr>
        </p:nvSpPr>
        <p:spPr>
          <a:xfrm>
            <a:off x="431998" y="1530000"/>
            <a:ext cx="5991104" cy="488372"/>
          </a:xfrm>
        </p:spPr>
        <p:txBody>
          <a:bodyPr/>
          <a:lstStyle/>
          <a:p>
            <a:r>
              <a:rPr lang="en-US" dirty="0"/>
              <a:t>Part 1: Vietnamese History(Rooms 1–12)</a:t>
            </a:r>
            <a:endParaRPr lang="en-GB" dirty="0"/>
          </a:p>
        </p:txBody>
      </p:sp>
      <p:sp>
        <p:nvSpPr>
          <p:cNvPr id="3" name="Title 2">
            <a:extLst>
              <a:ext uri="{FF2B5EF4-FFF2-40B4-BE49-F238E27FC236}">
                <a16:creationId xmlns:a16="http://schemas.microsoft.com/office/drawing/2014/main" id="{DA1F384B-D49C-4533-44A1-7A5A7DA79F09}"/>
              </a:ext>
            </a:extLst>
          </p:cNvPr>
          <p:cNvSpPr>
            <a:spLocks noGrp="1"/>
          </p:cNvSpPr>
          <p:nvPr>
            <p:ph type="title"/>
          </p:nvPr>
        </p:nvSpPr>
        <p:spPr/>
        <p:txBody>
          <a:bodyPr vert="horz"/>
          <a:lstStyle/>
          <a:p>
            <a:r>
              <a:rPr lang="en-US" dirty="0"/>
              <a:t>Museum Overview</a:t>
            </a:r>
            <a:endParaRPr lang="en-GB" dirty="0"/>
          </a:p>
        </p:txBody>
      </p:sp>
      <p:sp>
        <p:nvSpPr>
          <p:cNvPr id="20" name="Text Placeholder 5">
            <a:extLst>
              <a:ext uri="{FF2B5EF4-FFF2-40B4-BE49-F238E27FC236}">
                <a16:creationId xmlns:a16="http://schemas.microsoft.com/office/drawing/2014/main" id="{7EE09383-C268-0762-BE11-950A8EB29CD8}"/>
              </a:ext>
            </a:extLst>
          </p:cNvPr>
          <p:cNvSpPr txBox="1">
            <a:spLocks/>
          </p:cNvSpPr>
          <p:nvPr/>
        </p:nvSpPr>
        <p:spPr>
          <a:xfrm>
            <a:off x="431998" y="3794069"/>
            <a:ext cx="7273732" cy="1035391"/>
          </a:xfrm>
          <a:prstGeom prst="rect">
            <a:avLst/>
          </a:prstGeom>
        </p:spPr>
        <p:txBody>
          <a:bodyPr vert="horz" wrap="square" lIns="0" tIns="0" rIns="0" bIns="0" rtlCol="0" anchor="t" anchorCtr="0">
            <a:noAutofit/>
          </a:bodyPr>
          <a:lstStyle>
            <a:lvl1pPr marL="285750" indent="-285750" algn="l" defTabSz="914400" rtl="0" eaLnBrk="1" latinLnBrk="0" hangingPunct="1">
              <a:lnSpc>
                <a:spcPct val="120000"/>
              </a:lnSpc>
              <a:spcBef>
                <a:spcPts val="0"/>
              </a:spcBef>
              <a:spcAft>
                <a:spcPts val="1200"/>
              </a:spcAft>
              <a:buClr>
                <a:schemeClr val="tx1"/>
              </a:buClr>
              <a:buFont typeface="Arial" panose="020B0604020202020204" pitchFamily="34" charset="0"/>
              <a:buChar char="•"/>
              <a:defRPr sz="1800" kern="1200">
                <a:solidFill>
                  <a:schemeClr val="tx1"/>
                </a:solidFill>
                <a:latin typeface="+mn-lt"/>
                <a:ea typeface="+mn-ea"/>
                <a:cs typeface="+mn-cs"/>
              </a:defRPr>
            </a:lvl1pPr>
            <a:lvl2pPr marL="0" indent="0" algn="l" defTabSz="914400" rtl="0" eaLnBrk="1" latinLnBrk="0" hangingPunct="1">
              <a:lnSpc>
                <a:spcPct val="12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2pPr>
            <a:lvl3pPr marL="0" indent="0" algn="l" defTabSz="914400" rtl="0" eaLnBrk="1" latinLnBrk="0" hangingPunct="1">
              <a:lnSpc>
                <a:spcPct val="120000"/>
              </a:lnSpc>
              <a:spcBef>
                <a:spcPts val="0"/>
              </a:spcBef>
              <a:spcAft>
                <a:spcPts val="1200"/>
              </a:spcAft>
              <a:buFont typeface="Arial" panose="020B0604020202020204" pitchFamily="34" charset="0"/>
              <a:buNone/>
              <a:defRPr sz="1800" kern="1200">
                <a:solidFill>
                  <a:schemeClr val="tx2"/>
                </a:solidFill>
                <a:latin typeface="+mn-lt"/>
                <a:ea typeface="+mn-ea"/>
                <a:cs typeface="+mn-cs"/>
              </a:defRPr>
            </a:lvl3pPr>
            <a:lvl4pPr marL="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buClr>
                <a:schemeClr val="tx1"/>
              </a:buClr>
            </a:pPr>
            <a:r>
              <a:rPr lang="fr-FR" sz="2000" dirty="0"/>
              <a:t>Champa, </a:t>
            </a:r>
            <a:r>
              <a:rPr lang="fr-FR" sz="2000" dirty="0" err="1"/>
              <a:t>Óc</a:t>
            </a:r>
            <a:r>
              <a:rPr lang="fr-FR" sz="2000" dirty="0"/>
              <a:t> Eo, </a:t>
            </a:r>
            <a:r>
              <a:rPr lang="fr-FR" sz="2000" dirty="0" err="1"/>
              <a:t>Cambodian</a:t>
            </a:r>
            <a:r>
              <a:rPr lang="fr-FR" sz="2000" dirty="0"/>
              <a:t> sculpture, </a:t>
            </a:r>
            <a:r>
              <a:rPr lang="fr-FR" sz="2000" dirty="0" err="1"/>
              <a:t>ceramics</a:t>
            </a:r>
            <a:r>
              <a:rPr lang="fr-FR" sz="2000" dirty="0"/>
              <a:t>, </a:t>
            </a:r>
            <a:r>
              <a:rPr lang="fr-FR" sz="2000" dirty="0" err="1"/>
              <a:t>mummies</a:t>
            </a:r>
            <a:r>
              <a:rPr lang="fr-FR" sz="2000" dirty="0"/>
              <a:t>, antique collections</a:t>
            </a:r>
            <a:endParaRPr lang="en-GB" sz="2000" dirty="0"/>
          </a:p>
        </p:txBody>
      </p:sp>
      <p:sp>
        <p:nvSpPr>
          <p:cNvPr id="21" name="Text Placeholder 6">
            <a:extLst>
              <a:ext uri="{FF2B5EF4-FFF2-40B4-BE49-F238E27FC236}">
                <a16:creationId xmlns:a16="http://schemas.microsoft.com/office/drawing/2014/main" id="{CA75D71C-EB23-68FE-171F-34D4F073195D}"/>
              </a:ext>
            </a:extLst>
          </p:cNvPr>
          <p:cNvSpPr txBox="1">
            <a:spLocks/>
          </p:cNvSpPr>
          <p:nvPr/>
        </p:nvSpPr>
        <p:spPr>
          <a:xfrm>
            <a:off x="431998" y="3194475"/>
            <a:ext cx="7273732" cy="599594"/>
          </a:xfrm>
          <a:prstGeom prst="rect">
            <a:avLst/>
          </a:prstGeom>
        </p:spPr>
        <p:txBody>
          <a:bodyPr vert="horz" wrap="square" lIns="0" tIns="0" rIns="0" bIns="0" rtlCol="0" anchor="t" anchorCtr="0">
            <a:noAutofit/>
          </a:bodyPr>
          <a:lstStyle>
            <a:lvl1pPr marL="0" indent="0" algn="l" defTabSz="914400" rtl="0" eaLnBrk="1" latinLnBrk="0" hangingPunct="1">
              <a:lnSpc>
                <a:spcPct val="100000"/>
              </a:lnSpc>
              <a:spcBef>
                <a:spcPts val="0"/>
              </a:spcBef>
              <a:spcAft>
                <a:spcPts val="0"/>
              </a:spcAft>
              <a:buClr>
                <a:schemeClr val="tx1"/>
              </a:buClr>
              <a:buFont typeface="Arial" panose="020B0604020202020204" pitchFamily="34" charset="0"/>
              <a:buNone/>
              <a:defRPr sz="2200" b="1" kern="1200">
                <a:solidFill>
                  <a:schemeClr val="tx1"/>
                </a:solidFill>
                <a:latin typeface="+mn-lt"/>
                <a:ea typeface="+mn-ea"/>
                <a:cs typeface="+mn-cs"/>
              </a:defRPr>
            </a:lvl1pPr>
            <a:lvl2pPr marL="0" indent="0" algn="l" defTabSz="914400" rtl="0" eaLnBrk="1" latinLnBrk="0" hangingPunct="1">
              <a:lnSpc>
                <a:spcPct val="100000"/>
              </a:lnSpc>
              <a:spcBef>
                <a:spcPts val="0"/>
              </a:spcBef>
              <a:spcAft>
                <a:spcPts val="0"/>
              </a:spcAft>
              <a:buFont typeface="Arial" panose="020B0604020202020204" pitchFamily="34" charset="0"/>
              <a:buNone/>
              <a:defRPr sz="1800" kern="1200">
                <a:solidFill>
                  <a:schemeClr val="tx1"/>
                </a:solidFill>
                <a:latin typeface="+mn-lt"/>
                <a:ea typeface="+mn-ea"/>
                <a:cs typeface="+mn-cs"/>
              </a:defRPr>
            </a:lvl2pPr>
            <a:lvl3pPr marL="0" indent="0" algn="l" defTabSz="914400" rtl="0" eaLnBrk="1" latinLnBrk="0" hangingPunct="1">
              <a:lnSpc>
                <a:spcPct val="100000"/>
              </a:lnSpc>
              <a:spcBef>
                <a:spcPts val="0"/>
              </a:spcBef>
              <a:spcAft>
                <a:spcPts val="0"/>
              </a:spcAft>
              <a:buFont typeface="Arial" panose="020B0604020202020204" pitchFamily="34" charset="0"/>
              <a:buNone/>
              <a:defRPr sz="1800" kern="1200">
                <a:solidFill>
                  <a:schemeClr val="tx2"/>
                </a:solidFill>
                <a:latin typeface="+mn-lt"/>
                <a:ea typeface="+mn-ea"/>
                <a:cs typeface="+mn-cs"/>
              </a:defRPr>
            </a:lvl3pPr>
            <a:lvl4pPr marL="0" indent="0" algn="l" defTabSz="914400" rtl="0" eaLnBrk="1" latinLnBrk="0" hangingPunct="1">
              <a:lnSpc>
                <a:spcPct val="100000"/>
              </a:lnSpc>
              <a:spcBef>
                <a:spcPts val="0"/>
              </a:spcBef>
              <a:spcAft>
                <a:spcPts val="0"/>
              </a:spcAft>
              <a:buFont typeface="Arial" panose="020B0604020202020204" pitchFamily="34" charset="0"/>
              <a:buNone/>
              <a:defRPr sz="1800" kern="1200">
                <a:solidFill>
                  <a:schemeClr val="tx1"/>
                </a:solidFill>
                <a:latin typeface="+mn-lt"/>
                <a:ea typeface="+mn-ea"/>
                <a:cs typeface="+mn-cs"/>
              </a:defRPr>
            </a:lvl4pPr>
            <a:lvl5pPr marL="0" indent="0" algn="l" defTabSz="914400" rtl="0" eaLnBrk="1" latinLnBrk="0" hangingPunct="1">
              <a:lnSpc>
                <a:spcPct val="100000"/>
              </a:lnSpc>
              <a:spcBef>
                <a:spcPts val="0"/>
              </a:spcBef>
              <a:spcAft>
                <a:spcPts val="0"/>
              </a:spcAft>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Part 2: Southern &amp; Asian Cultures (Rooms 6–8, 13–18)</a:t>
            </a:r>
            <a:endParaRPr lang="en-GB" dirty="0"/>
          </a:p>
        </p:txBody>
      </p:sp>
      <p:pic>
        <p:nvPicPr>
          <p:cNvPr id="3074" name="Picture 2">
            <a:extLst>
              <a:ext uri="{FF2B5EF4-FFF2-40B4-BE49-F238E27FC236}">
                <a16:creationId xmlns:a16="http://schemas.microsoft.com/office/drawing/2014/main" id="{2633062E-5726-A9B5-25EC-E56BE15E1D2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46179" y="914400"/>
            <a:ext cx="4245821" cy="5943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407126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C7A76B-F36B-7295-B266-6809828C79CD}"/>
            </a:ext>
          </a:extLst>
        </p:cNvPr>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A14C917-DFC5-849B-DD19-FED02F54DD9D}"/>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4" name="Object 3" hidden="1">
                        <a:extLst>
                          <a:ext uri="{FF2B5EF4-FFF2-40B4-BE49-F238E27FC236}">
                            <a16:creationId xmlns:a16="http://schemas.microsoft.com/office/drawing/2014/main" id="{C29B02AD-522F-3714-F4E0-CC05CFBF249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Placeholder 5">
            <a:extLst>
              <a:ext uri="{FF2B5EF4-FFF2-40B4-BE49-F238E27FC236}">
                <a16:creationId xmlns:a16="http://schemas.microsoft.com/office/drawing/2014/main" id="{19569C74-5B39-8B46-FDD8-4EADCD4703A1}"/>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val="0"/>
              </a:ext>
            </a:extLst>
          </a:blip>
          <a:srcRect t="34059" b="42247"/>
          <a:stretch/>
        </p:blipFill>
        <p:spPr>
          <a:xfrm>
            <a:off x="0" y="1098000"/>
            <a:ext cx="12192000" cy="2160000"/>
          </a:xfrm>
        </p:spPr>
      </p:pic>
      <p:sp>
        <p:nvSpPr>
          <p:cNvPr id="3" name="Subtitle 2">
            <a:extLst>
              <a:ext uri="{FF2B5EF4-FFF2-40B4-BE49-F238E27FC236}">
                <a16:creationId xmlns:a16="http://schemas.microsoft.com/office/drawing/2014/main" id="{FA361243-1ED4-4FBE-F9E0-3A12A735AA6D}"/>
              </a:ext>
            </a:extLst>
          </p:cNvPr>
          <p:cNvSpPr>
            <a:spLocks noGrp="1"/>
          </p:cNvSpPr>
          <p:nvPr>
            <p:ph type="subTitle" idx="1"/>
          </p:nvPr>
        </p:nvSpPr>
        <p:spPr/>
        <p:txBody>
          <a:bodyPr/>
          <a:lstStyle/>
          <a:p>
            <a:r>
              <a:rPr lang="en-GB" dirty="0"/>
              <a:t>Intern Huy Phan  |  </a:t>
            </a:r>
            <a:r>
              <a:rPr lang="en-US" dirty="0"/>
              <a:t>2025</a:t>
            </a:r>
            <a:endParaRPr lang="en-GB" dirty="0"/>
          </a:p>
          <a:p>
            <a:endParaRPr lang="en-GB" dirty="0"/>
          </a:p>
        </p:txBody>
      </p:sp>
      <p:sp>
        <p:nvSpPr>
          <p:cNvPr id="2" name="Title 1">
            <a:extLst>
              <a:ext uri="{FF2B5EF4-FFF2-40B4-BE49-F238E27FC236}">
                <a16:creationId xmlns:a16="http://schemas.microsoft.com/office/drawing/2014/main" id="{C8E28B82-5F55-977D-60FB-9F52F0F96581}"/>
              </a:ext>
            </a:extLst>
          </p:cNvPr>
          <p:cNvSpPr>
            <a:spLocks noGrp="1"/>
          </p:cNvSpPr>
          <p:nvPr>
            <p:ph type="ctrTitle"/>
          </p:nvPr>
        </p:nvSpPr>
        <p:spPr/>
        <p:txBody>
          <a:bodyPr vert="horz"/>
          <a:lstStyle/>
          <a:p>
            <a:r>
              <a:rPr lang="en-US" dirty="0"/>
              <a:t>Vietnamese History – Overview</a:t>
            </a:r>
            <a:endParaRPr lang="en-GB" dirty="0"/>
          </a:p>
        </p:txBody>
      </p:sp>
    </p:spTree>
    <p:extLst>
      <p:ext uri="{BB962C8B-B14F-4D97-AF65-F5344CB8AC3E}">
        <p14:creationId xmlns:p14="http://schemas.microsoft.com/office/powerpoint/2010/main" val="4168034856"/>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bbv template EN">
  <a:themeElements>
    <a:clrScheme name="Custom 418">
      <a:dk1>
        <a:srgbClr val="333333"/>
      </a:dk1>
      <a:lt1>
        <a:srgbClr val="FFFFFF"/>
      </a:lt1>
      <a:dk2>
        <a:srgbClr val="CC071E"/>
      </a:dk2>
      <a:lt2>
        <a:srgbClr val="707173"/>
      </a:lt2>
      <a:accent1>
        <a:srgbClr val="707173"/>
      </a:accent1>
      <a:accent2>
        <a:srgbClr val="9C9E9F"/>
      </a:accent2>
      <a:accent3>
        <a:srgbClr val="B1B2B4"/>
      </a:accent3>
      <a:accent4>
        <a:srgbClr val="C6C7C8"/>
      </a:accent4>
      <a:accent5>
        <a:srgbClr val="D9DADB"/>
      </a:accent5>
      <a:accent6>
        <a:srgbClr val="ECECED"/>
      </a:accent6>
      <a:hlink>
        <a:srgbClr val="333333"/>
      </a:hlink>
      <a:folHlink>
        <a:srgbClr val="333333"/>
      </a:folHlink>
    </a:clrScheme>
    <a:fontScheme name="PTW">
      <a:majorFont>
        <a:latin typeface="Arial"/>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l" rtl="0">
          <a:spcAft>
            <a:spcPts val="600"/>
          </a:spcAft>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t" anchorCtr="0">
        <a:noAutofit/>
      </a:bodyPr>
      <a:lstStyle>
        <a:defPPr marL="285750" indent="-285750" algn="l" rtl="0">
          <a:lnSpc>
            <a:spcPct val="120000"/>
          </a:lnSpc>
          <a:spcAft>
            <a:spcPts val="600"/>
          </a:spcAft>
          <a:buClr>
            <a:schemeClr val="tx1"/>
          </a:buClr>
          <a:buFont typeface="Arial" panose="020B0604020202020204" pitchFamily="34" charset="0"/>
          <a:buChar char="•"/>
          <a:defRPr dirty="0" err="1" smtClean="0"/>
        </a:defPPr>
      </a:lstStyle>
    </a:txDef>
  </a:objectDefaults>
  <a:extraClrSchemeLst/>
  <a:custClrLst>
    <a:custClr name="Custom Color 1">
      <a:srgbClr val="005194"/>
    </a:custClr>
    <a:custClr name="Custom Color 2">
      <a:srgbClr val="3374A9"/>
    </a:custClr>
    <a:custClr name="Custom Color 3">
      <a:srgbClr val="6697BF"/>
    </a:custClr>
    <a:custClr name="Custom Color 4">
      <a:srgbClr val="99B9D4"/>
    </a:custClr>
    <a:custClr name="BLANK">
      <a:srgbClr val="FFFFFF"/>
    </a:custClr>
    <a:custClr name="BLANK">
      <a:srgbClr val="FFFFFF"/>
    </a:custClr>
    <a:custClr name="Custom Color 7">
      <a:srgbClr val="F39800"/>
    </a:custClr>
    <a:custClr name="Custom Color 8">
      <a:srgbClr val="F5AD33"/>
    </a:custClr>
    <a:custClr name="Custom Color 9">
      <a:srgbClr val="F8C166"/>
    </a:custClr>
    <a:custClr name="Custom Color 10">
      <a:srgbClr val="FAD699"/>
    </a:custClr>
    <a:custClr name="Custom Color 11">
      <a:srgbClr val="005D39"/>
    </a:custClr>
    <a:custClr name="Custom Color 12">
      <a:srgbClr val="337D61"/>
    </a:custClr>
    <a:custClr name="Custom Color 13">
      <a:srgbClr val="669E88"/>
    </a:custClr>
    <a:custClr name="Custom Color 14">
      <a:srgbClr val="99BEB0"/>
    </a:custClr>
    <a:custClr name="BLANK">
      <a:srgbClr val="FFFFFF"/>
    </a:custClr>
    <a:custClr name="BLANK">
      <a:srgbClr val="FFFFFF"/>
    </a:custClr>
    <a:custClr name="Custom Color 17">
      <a:srgbClr val="5C154F"/>
    </a:custClr>
    <a:custClr name="Custom Color 18">
      <a:srgbClr val="7D4472"/>
    </a:custClr>
    <a:custClr name="Custom Color 19">
      <a:srgbClr val="9D7395"/>
    </a:custClr>
    <a:custClr name="Custom Color 20">
      <a:srgbClr val="BEA1B9"/>
    </a:custClr>
  </a:custClrLst>
  <a:extLst>
    <a:ext uri="{05A4C25C-085E-4340-85A3-A5531E510DB2}">
      <thm15:themeFamily xmlns:thm15="http://schemas.microsoft.com/office/thememl/2012/main" name="bbv Template EN.potx" id="{62510A1F-2EA7-4EA2-AAB4-F1C7937D1124}" vid="{EAF1E2DA-C1F8-46A6-B21C-C2C8E7E0A1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FECA5C03B5B3648A59C327F9B592BCA" ma:contentTypeVersion="18" ma:contentTypeDescription="Create a new document." ma:contentTypeScope="" ma:versionID="6c18a499376fe99d18d064f593f17266">
  <xsd:schema xmlns:xsd="http://www.w3.org/2001/XMLSchema" xmlns:xs="http://www.w3.org/2001/XMLSchema" xmlns:p="http://schemas.microsoft.com/office/2006/metadata/properties" xmlns:ns2="ab110e31-9a28-463c-b599-9105678ef09e" xmlns:ns3="b416dfb7-f3da-461d-9305-4b76a01efcc1" targetNamespace="http://schemas.microsoft.com/office/2006/metadata/properties" ma:root="true" ma:fieldsID="c0ea90f0bc4730787fb2734bd82545d6" ns2:_="" ns3:_="">
    <xsd:import namespace="ab110e31-9a28-463c-b599-9105678ef09e"/>
    <xsd:import namespace="b416dfb7-f3da-461d-9305-4b76a01efcc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b110e31-9a28-463c-b599-9105678ef09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OCR" ma:index="10" nillable="true" ma:displayName="Extracted Text" ma:internalName="MediaServiceOCR" ma:readOnly="true">
      <xsd:simpleType>
        <xsd:restriction base="dms:Note">
          <xsd:maxLength value="255"/>
        </xsd:restriction>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c9124cb-9502-46c0-8e39-0e7eaae65558" ma:termSetId="09814cd3-568e-fe90-9814-8d621ff8fb84" ma:anchorId="fba54fb3-c3e1-fe81-a776-ca4b69148c4d" ma:open="true" ma:isKeyword="false">
      <xsd:complexType>
        <xsd:sequence>
          <xsd:element ref="pc:Terms" minOccurs="0" maxOccurs="1"/>
        </xsd:sequence>
      </xsd:complex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416dfb7-f3da-461d-9305-4b76a01efcc1"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b86b37b-a08c-44d0-9ed8-25de7933685a}" ma:internalName="TaxCatchAll" ma:showField="CatchAllData" ma:web="b416dfb7-f3da-461d-9305-4b76a01efcc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CB484D-016C-43DE-886B-249507DD658A}">
  <ds:schemaRefs>
    <ds:schemaRef ds:uri="http://schemas.microsoft.com/sharepoint/v3/contenttype/forms"/>
  </ds:schemaRefs>
</ds:datastoreItem>
</file>

<file path=customXml/itemProps2.xml><?xml version="1.0" encoding="utf-8"?>
<ds:datastoreItem xmlns:ds="http://schemas.openxmlformats.org/officeDocument/2006/customXml" ds:itemID="{30C702D9-9E55-4D09-9269-3B464CFDB0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b110e31-9a28-463c-b599-9105678ef09e"/>
    <ds:schemaRef ds:uri="b416dfb7-f3da-461d-9305-4b76a01efc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bbv template EN</Template>
  <TotalTime>270</TotalTime>
  <Words>1907</Words>
  <Application>Microsoft Office PowerPoint</Application>
  <PresentationFormat>Widescreen</PresentationFormat>
  <Paragraphs>132</Paragraphs>
  <Slides>20</Slides>
  <Notes>20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4" baseType="lpstr">
      <vt:lpstr>Arial</vt:lpstr>
      <vt:lpstr>Calibri</vt:lpstr>
      <vt:lpstr>bbv template EN</vt:lpstr>
      <vt:lpstr>think-cell Slide</vt:lpstr>
      <vt:lpstr>PowerPoint Presentation</vt:lpstr>
      <vt:lpstr>Young Professionals Program 4</vt:lpstr>
      <vt:lpstr>Visit to Ho Chi Minh City History Museum</vt:lpstr>
      <vt:lpstr>Agenda</vt:lpstr>
      <vt:lpstr>Museum Visit: Exploring the Tây Sơn Era</vt:lpstr>
      <vt:lpstr>Museum Visit: Exploring the Tây Sơn Era</vt:lpstr>
      <vt:lpstr>Museum Overview Ho Chi Minh City History Museum</vt:lpstr>
      <vt:lpstr>Museum Overview</vt:lpstr>
      <vt:lpstr>Vietnamese History – Overview</vt:lpstr>
      <vt:lpstr>Vietnamese History</vt:lpstr>
      <vt:lpstr>Ethnic &amp; Asian Cultures – Overview</vt:lpstr>
      <vt:lpstr>Ethnic &amp; Asian Cultures – Overview</vt:lpstr>
      <vt:lpstr>Tây Sơn Era</vt:lpstr>
      <vt:lpstr>Historical Context Tây Sơn Uprising (1771)</vt:lpstr>
      <vt:lpstr>Military Achievements Defending Independence &amp; National Unification</vt:lpstr>
      <vt:lpstr>Building the Dynasty &amp; Reforms</vt:lpstr>
      <vt:lpstr>Legacy of the Tây Sơn Era Indomitable National Spirit</vt:lpstr>
      <vt:lpstr>Conclusion The Meaning of the Museum Visit</vt:lpstr>
      <vt:lpstr>Conclusion The Meaning of the Museum Visit</vt:lpstr>
      <vt:lpstr>Questions &amp;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Dao Trong Vo</dc:creator>
  <cp:lastModifiedBy>Huy Phan</cp:lastModifiedBy>
  <cp:revision>10</cp:revision>
  <dcterms:created xsi:type="dcterms:W3CDTF">2025-07-10T03:51:23Z</dcterms:created>
  <dcterms:modified xsi:type="dcterms:W3CDTF">2025-08-25T03:50:53Z</dcterms:modified>
</cp:coreProperties>
</file>

<file path=docProps/thumbnail.jpeg>
</file>